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Dosis Light"/>
      <p:regular r:id="rId17"/>
      <p:bold r:id="rId18"/>
    </p:embeddedFont>
    <p:embeddedFont>
      <p:font typeface="Dosis"/>
      <p:regular r:id="rId19"/>
      <p:bold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Anaheim"/>
      <p:regular r:id="rId25"/>
    </p:embeddedFont>
    <p:embeddedFont>
      <p:font typeface="Jost"/>
      <p:regular r:id="rId26"/>
      <p:bold r:id="rId27"/>
      <p:italic r:id="rId28"/>
      <p:boldItalic r:id="rId29"/>
    </p:embeddedFont>
    <p:embeddedFont>
      <p:font typeface="Fira Sans Extra Condensed Medium"/>
      <p:regular r:id="rId30"/>
      <p:bold r:id="rId31"/>
      <p:italic r:id="rId32"/>
      <p:boldItalic r:id="rId33"/>
    </p:embeddedFont>
    <p:embeddedFont>
      <p:font typeface="Jost SemiBold"/>
      <p:regular r:id="rId34"/>
      <p:bold r:id="rId35"/>
      <p:italic r:id="rId36"/>
      <p:boldItalic r:id="rId37"/>
    </p:embeddedFont>
    <p:embeddedFont>
      <p:font typeface="Antonio"/>
      <p:regular r:id="rId38"/>
      <p:bold r:id="rId39"/>
    </p:embeddedFont>
    <p:embeddedFont>
      <p:font typeface="Archiv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-regular.fntdata"/><Relationship Id="rId20" Type="http://schemas.openxmlformats.org/officeDocument/2006/relationships/font" Target="fonts/Dosis-bold.fntdata"/><Relationship Id="rId42" Type="http://schemas.openxmlformats.org/officeDocument/2006/relationships/font" Target="fonts/Archivo-italic.fntdata"/><Relationship Id="rId41" Type="http://schemas.openxmlformats.org/officeDocument/2006/relationships/font" Target="fonts/Archivo-bold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43" Type="http://schemas.openxmlformats.org/officeDocument/2006/relationships/font" Target="fonts/Archivo-boldItalic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Jost-regular.fntdata"/><Relationship Id="rId25" Type="http://schemas.openxmlformats.org/officeDocument/2006/relationships/font" Target="fonts/Anaheim-regular.fntdata"/><Relationship Id="rId28" Type="http://schemas.openxmlformats.org/officeDocument/2006/relationships/font" Target="fonts/Jost-italic.fntdata"/><Relationship Id="rId27" Type="http://schemas.openxmlformats.org/officeDocument/2006/relationships/font" Target="fonts/Jos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Jos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Medium-bold.fntdata"/><Relationship Id="rId30" Type="http://schemas.openxmlformats.org/officeDocument/2006/relationships/font" Target="fonts/FiraSansExtraCondensedMedium-regular.fntdata"/><Relationship Id="rId11" Type="http://schemas.openxmlformats.org/officeDocument/2006/relationships/slide" Target="slides/slide7.xml"/><Relationship Id="rId33" Type="http://schemas.openxmlformats.org/officeDocument/2006/relationships/font" Target="fonts/FiraSansExtraCondensed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FiraSansExtraCondensedMedium-italic.fntdata"/><Relationship Id="rId13" Type="http://schemas.openxmlformats.org/officeDocument/2006/relationships/slide" Target="slides/slide9.xml"/><Relationship Id="rId35" Type="http://schemas.openxmlformats.org/officeDocument/2006/relationships/font" Target="fonts/JostSemiBold-bold.fntdata"/><Relationship Id="rId12" Type="http://schemas.openxmlformats.org/officeDocument/2006/relationships/slide" Target="slides/slide8.xml"/><Relationship Id="rId34" Type="http://schemas.openxmlformats.org/officeDocument/2006/relationships/font" Target="fonts/JostSemiBold-regular.fntdata"/><Relationship Id="rId15" Type="http://schemas.openxmlformats.org/officeDocument/2006/relationships/slide" Target="slides/slide11.xml"/><Relationship Id="rId37" Type="http://schemas.openxmlformats.org/officeDocument/2006/relationships/font" Target="fonts/JostSemiBold-boldItalic.fntdata"/><Relationship Id="rId14" Type="http://schemas.openxmlformats.org/officeDocument/2006/relationships/slide" Target="slides/slide10.xml"/><Relationship Id="rId36" Type="http://schemas.openxmlformats.org/officeDocument/2006/relationships/font" Target="fonts/JostSemiBold-italic.fntdata"/><Relationship Id="rId17" Type="http://schemas.openxmlformats.org/officeDocument/2006/relationships/font" Target="fonts/DosisLight-regular.fntdata"/><Relationship Id="rId39" Type="http://schemas.openxmlformats.org/officeDocument/2006/relationships/font" Target="fonts/Antonio-bold.fntdata"/><Relationship Id="rId16" Type="http://schemas.openxmlformats.org/officeDocument/2006/relationships/slide" Target="slides/slide12.xml"/><Relationship Id="rId38" Type="http://schemas.openxmlformats.org/officeDocument/2006/relationships/font" Target="fonts/Antonio-regular.fntdata"/><Relationship Id="rId19" Type="http://schemas.openxmlformats.org/officeDocument/2006/relationships/font" Target="fonts/Dosis-regular.fntdata"/><Relationship Id="rId18" Type="http://schemas.openxmlformats.org/officeDocument/2006/relationships/font" Target="fonts/DosisLight-bold.fntdata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135fa55cb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135fa55cb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1379c0eccaf_0_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1379c0eccaf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a16ea0d65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a16ea0d65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f4483e14f7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f4483e14f7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1ff2d14af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1ff2d14af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11ff2d14af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11ff2d14af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f44de1c3c1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f44de1c3c1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1379c0ecca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1379c0ecca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379c0ecca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379c0ecca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4483e14f7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4483e14f7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2a16ea0d65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2a16ea0d65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379c0eccaf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379c0eccaf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7113" y="2161400"/>
            <a:ext cx="6357600" cy="18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7125" y="4032000"/>
            <a:ext cx="4266600" cy="4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-686353">
            <a:off x="-1076685" y="-1005055"/>
            <a:ext cx="3929496" cy="3027725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465950" y="-355575"/>
            <a:ext cx="1496175" cy="1287800"/>
            <a:chOff x="1963425" y="2279725"/>
            <a:chExt cx="1496175" cy="1287800"/>
          </a:xfrm>
        </p:grpSpPr>
        <p:sp>
          <p:nvSpPr>
            <p:cNvPr id="14" name="Google Shape;14;p2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2"/>
          <p:cNvSpPr/>
          <p:nvPr/>
        </p:nvSpPr>
        <p:spPr>
          <a:xfrm rot="-964829">
            <a:off x="5922815" y="3895365"/>
            <a:ext cx="3737602" cy="2578514"/>
          </a:xfrm>
          <a:custGeom>
            <a:rect b="b" l="l" r="r" t="t"/>
            <a:pathLst>
              <a:path extrusionOk="0" h="81207" w="117711">
                <a:moveTo>
                  <a:pt x="109256" y="14507"/>
                </a:moveTo>
                <a:cubicBezTo>
                  <a:pt x="109280" y="14525"/>
                  <a:pt x="109303" y="14543"/>
                  <a:pt x="109326" y="14562"/>
                </a:cubicBezTo>
                <a:cubicBezTo>
                  <a:pt x="109613" y="14756"/>
                  <a:pt x="109753" y="14851"/>
                  <a:pt x="110025" y="15038"/>
                </a:cubicBezTo>
                <a:cubicBezTo>
                  <a:pt x="109772" y="14845"/>
                  <a:pt x="109516" y="14668"/>
                  <a:pt x="109256" y="14507"/>
                </a:cubicBezTo>
                <a:close/>
                <a:moveTo>
                  <a:pt x="50187" y="14599"/>
                </a:moveTo>
                <a:cubicBezTo>
                  <a:pt x="43129" y="14599"/>
                  <a:pt x="35491" y="15916"/>
                  <a:pt x="28953" y="17013"/>
                </a:cubicBezTo>
                <a:cubicBezTo>
                  <a:pt x="28596" y="17073"/>
                  <a:pt x="28244" y="17138"/>
                  <a:pt x="27896" y="17208"/>
                </a:cubicBezTo>
                <a:lnTo>
                  <a:pt x="27896" y="17208"/>
                </a:lnTo>
                <a:cubicBezTo>
                  <a:pt x="33991" y="16242"/>
                  <a:pt x="41016" y="15485"/>
                  <a:pt x="47635" y="15485"/>
                </a:cubicBezTo>
                <a:cubicBezTo>
                  <a:pt x="50496" y="15485"/>
                  <a:pt x="53282" y="15626"/>
                  <a:pt x="55884" y="15954"/>
                </a:cubicBezTo>
                <a:cubicBezTo>
                  <a:pt x="64596" y="17050"/>
                  <a:pt x="72537" y="21274"/>
                  <a:pt x="81251" y="22359"/>
                </a:cubicBezTo>
                <a:cubicBezTo>
                  <a:pt x="83252" y="22608"/>
                  <a:pt x="85238" y="22707"/>
                  <a:pt x="87214" y="22707"/>
                </a:cubicBezTo>
                <a:cubicBezTo>
                  <a:pt x="94929" y="22707"/>
                  <a:pt x="102494" y="21194"/>
                  <a:pt x="110231" y="21194"/>
                </a:cubicBezTo>
                <a:cubicBezTo>
                  <a:pt x="112603" y="21194"/>
                  <a:pt x="114991" y="21337"/>
                  <a:pt x="117404" y="21708"/>
                </a:cubicBezTo>
                <a:cubicBezTo>
                  <a:pt x="117367" y="21620"/>
                  <a:pt x="117346" y="21576"/>
                  <a:pt x="117302" y="21486"/>
                </a:cubicBezTo>
                <a:cubicBezTo>
                  <a:pt x="114920" y="21083"/>
                  <a:pt x="112556" y="20928"/>
                  <a:pt x="110203" y="20928"/>
                </a:cubicBezTo>
                <a:cubicBezTo>
                  <a:pt x="102348" y="20928"/>
                  <a:pt x="94620" y="22657"/>
                  <a:pt x="86804" y="22657"/>
                </a:cubicBezTo>
                <a:cubicBezTo>
                  <a:pt x="84407" y="22657"/>
                  <a:pt x="82001" y="22494"/>
                  <a:pt x="79581" y="22069"/>
                </a:cubicBezTo>
                <a:cubicBezTo>
                  <a:pt x="71458" y="20643"/>
                  <a:pt x="64150" y="16007"/>
                  <a:pt x="55933" y="14941"/>
                </a:cubicBezTo>
                <a:cubicBezTo>
                  <a:pt x="54087" y="14702"/>
                  <a:pt x="52160" y="14599"/>
                  <a:pt x="50187" y="14599"/>
                </a:cubicBezTo>
                <a:close/>
                <a:moveTo>
                  <a:pt x="27896" y="17208"/>
                </a:moveTo>
                <a:cubicBezTo>
                  <a:pt x="27685" y="17241"/>
                  <a:pt x="27476" y="17275"/>
                  <a:pt x="27268" y="17309"/>
                </a:cubicBezTo>
                <a:cubicBezTo>
                  <a:pt x="22304" y="18115"/>
                  <a:pt x="18267" y="20324"/>
                  <a:pt x="14526" y="23085"/>
                </a:cubicBezTo>
                <a:lnTo>
                  <a:pt x="14526" y="23085"/>
                </a:lnTo>
                <a:cubicBezTo>
                  <a:pt x="18455" y="20388"/>
                  <a:pt x="22649" y="18259"/>
                  <a:pt x="27896" y="17208"/>
                </a:cubicBezTo>
                <a:close/>
                <a:moveTo>
                  <a:pt x="53432" y="0"/>
                </a:moveTo>
                <a:cubicBezTo>
                  <a:pt x="44841" y="0"/>
                  <a:pt x="37480" y="9288"/>
                  <a:pt x="29493" y="11376"/>
                </a:cubicBezTo>
                <a:cubicBezTo>
                  <a:pt x="19082" y="14098"/>
                  <a:pt x="7705" y="13549"/>
                  <a:pt x="1024" y="23621"/>
                </a:cubicBezTo>
                <a:cubicBezTo>
                  <a:pt x="908" y="23907"/>
                  <a:pt x="855" y="24048"/>
                  <a:pt x="759" y="24320"/>
                </a:cubicBezTo>
                <a:cubicBezTo>
                  <a:pt x="9143" y="15084"/>
                  <a:pt x="18065" y="14757"/>
                  <a:pt x="29482" y="11698"/>
                </a:cubicBezTo>
                <a:cubicBezTo>
                  <a:pt x="37390" y="9578"/>
                  <a:pt x="44939" y="370"/>
                  <a:pt x="53484" y="370"/>
                </a:cubicBezTo>
                <a:cubicBezTo>
                  <a:pt x="54143" y="370"/>
                  <a:pt x="54807" y="425"/>
                  <a:pt x="55478" y="542"/>
                </a:cubicBezTo>
                <a:cubicBezTo>
                  <a:pt x="64435" y="2102"/>
                  <a:pt x="69546" y="13857"/>
                  <a:pt x="77730" y="17234"/>
                </a:cubicBezTo>
                <a:cubicBezTo>
                  <a:pt x="79238" y="17856"/>
                  <a:pt x="80798" y="18110"/>
                  <a:pt x="82389" y="18110"/>
                </a:cubicBezTo>
                <a:cubicBezTo>
                  <a:pt x="89487" y="18110"/>
                  <a:pt x="97219" y="13053"/>
                  <a:pt x="103881" y="13053"/>
                </a:cubicBezTo>
                <a:cubicBezTo>
                  <a:pt x="105772" y="13053"/>
                  <a:pt x="107577" y="13460"/>
                  <a:pt x="109256" y="14507"/>
                </a:cubicBezTo>
                <a:lnTo>
                  <a:pt x="109256" y="14507"/>
                </a:lnTo>
                <a:cubicBezTo>
                  <a:pt x="107488" y="13111"/>
                  <a:pt x="105525" y="12582"/>
                  <a:pt x="103435" y="12582"/>
                </a:cubicBezTo>
                <a:cubicBezTo>
                  <a:pt x="96892" y="12582"/>
                  <a:pt x="89098" y="17763"/>
                  <a:pt x="82088" y="17763"/>
                </a:cubicBezTo>
                <a:cubicBezTo>
                  <a:pt x="80587" y="17763"/>
                  <a:pt x="79123" y="17526"/>
                  <a:pt x="77714" y="16950"/>
                </a:cubicBezTo>
                <a:cubicBezTo>
                  <a:pt x="69470" y="13577"/>
                  <a:pt x="64492" y="1776"/>
                  <a:pt x="55477" y="180"/>
                </a:cubicBezTo>
                <a:cubicBezTo>
                  <a:pt x="54787" y="58"/>
                  <a:pt x="54106" y="0"/>
                  <a:pt x="53432" y="0"/>
                </a:cubicBezTo>
                <a:close/>
                <a:moveTo>
                  <a:pt x="29585" y="19087"/>
                </a:moveTo>
                <a:cubicBezTo>
                  <a:pt x="28675" y="19087"/>
                  <a:pt x="27779" y="19133"/>
                  <a:pt x="26900" y="19232"/>
                </a:cubicBezTo>
                <a:cubicBezTo>
                  <a:pt x="21789" y="19811"/>
                  <a:pt x="18589" y="22873"/>
                  <a:pt x="15472" y="26193"/>
                </a:cubicBezTo>
                <a:lnTo>
                  <a:pt x="15472" y="26193"/>
                </a:lnTo>
                <a:cubicBezTo>
                  <a:pt x="19023" y="22635"/>
                  <a:pt x="22731" y="19605"/>
                  <a:pt x="28539" y="19605"/>
                </a:cubicBezTo>
                <a:cubicBezTo>
                  <a:pt x="28561" y="19605"/>
                  <a:pt x="28583" y="19605"/>
                  <a:pt x="28605" y="19605"/>
                </a:cubicBezTo>
                <a:cubicBezTo>
                  <a:pt x="37917" y="19641"/>
                  <a:pt x="47048" y="24028"/>
                  <a:pt x="56297" y="24927"/>
                </a:cubicBezTo>
                <a:cubicBezTo>
                  <a:pt x="59979" y="25285"/>
                  <a:pt x="63670" y="25425"/>
                  <a:pt x="67367" y="25425"/>
                </a:cubicBezTo>
                <a:cubicBezTo>
                  <a:pt x="80777" y="25425"/>
                  <a:pt x="94266" y="23580"/>
                  <a:pt x="107671" y="23580"/>
                </a:cubicBezTo>
                <a:cubicBezTo>
                  <a:pt x="111018" y="23580"/>
                  <a:pt x="114360" y="23695"/>
                  <a:pt x="117694" y="23982"/>
                </a:cubicBezTo>
                <a:cubicBezTo>
                  <a:pt x="117702" y="23893"/>
                  <a:pt x="117705" y="23848"/>
                  <a:pt x="117711" y="23761"/>
                </a:cubicBezTo>
                <a:lnTo>
                  <a:pt x="117711" y="23760"/>
                </a:lnTo>
                <a:cubicBezTo>
                  <a:pt x="113467" y="23344"/>
                  <a:pt x="109212" y="23191"/>
                  <a:pt x="104950" y="23191"/>
                </a:cubicBezTo>
                <a:cubicBezTo>
                  <a:pt x="92851" y="23191"/>
                  <a:pt x="80692" y="24428"/>
                  <a:pt x="68548" y="24428"/>
                </a:cubicBezTo>
                <a:cubicBezTo>
                  <a:pt x="64439" y="24428"/>
                  <a:pt x="60332" y="24287"/>
                  <a:pt x="56230" y="23907"/>
                </a:cubicBezTo>
                <a:cubicBezTo>
                  <a:pt x="47996" y="23146"/>
                  <a:pt x="38179" y="19087"/>
                  <a:pt x="29585" y="19087"/>
                </a:cubicBezTo>
                <a:close/>
                <a:moveTo>
                  <a:pt x="53604" y="2461"/>
                </a:moveTo>
                <a:cubicBezTo>
                  <a:pt x="45272" y="2461"/>
                  <a:pt x="37053" y="10865"/>
                  <a:pt x="29410" y="12997"/>
                </a:cubicBezTo>
                <a:cubicBezTo>
                  <a:pt x="17773" y="16244"/>
                  <a:pt x="8982" y="18077"/>
                  <a:pt x="148" y="26907"/>
                </a:cubicBezTo>
                <a:cubicBezTo>
                  <a:pt x="128" y="27117"/>
                  <a:pt x="122" y="27219"/>
                  <a:pt x="117" y="27416"/>
                </a:cubicBezTo>
                <a:cubicBezTo>
                  <a:pt x="9005" y="18694"/>
                  <a:pt x="17732" y="16521"/>
                  <a:pt x="29389" y="13281"/>
                </a:cubicBezTo>
                <a:cubicBezTo>
                  <a:pt x="36987" y="11169"/>
                  <a:pt x="45327" y="3047"/>
                  <a:pt x="53611" y="3047"/>
                </a:cubicBezTo>
                <a:cubicBezTo>
                  <a:pt x="54251" y="3047"/>
                  <a:pt x="54890" y="3096"/>
                  <a:pt x="55529" y="3199"/>
                </a:cubicBezTo>
                <a:cubicBezTo>
                  <a:pt x="64215" y="4606"/>
                  <a:pt x="69974" y="15436"/>
                  <a:pt x="77968" y="18649"/>
                </a:cubicBezTo>
                <a:cubicBezTo>
                  <a:pt x="80359" y="19609"/>
                  <a:pt x="82743" y="19972"/>
                  <a:pt x="85127" y="19972"/>
                </a:cubicBezTo>
                <a:cubicBezTo>
                  <a:pt x="92499" y="19972"/>
                  <a:pt x="99868" y="16500"/>
                  <a:pt x="107428" y="16500"/>
                </a:cubicBezTo>
                <a:cubicBezTo>
                  <a:pt x="109311" y="16500"/>
                  <a:pt x="111206" y="16716"/>
                  <a:pt x="113116" y="17254"/>
                </a:cubicBezTo>
                <a:cubicBezTo>
                  <a:pt x="112921" y="17105"/>
                  <a:pt x="112820" y="17029"/>
                  <a:pt x="112611" y="16874"/>
                </a:cubicBezTo>
                <a:cubicBezTo>
                  <a:pt x="110363" y="15479"/>
                  <a:pt x="108018" y="14959"/>
                  <a:pt x="105609" y="14959"/>
                </a:cubicBezTo>
                <a:cubicBezTo>
                  <a:pt x="98533" y="14959"/>
                  <a:pt x="90901" y="19447"/>
                  <a:pt x="83541" y="19447"/>
                </a:cubicBezTo>
                <a:cubicBezTo>
                  <a:pt x="81640" y="19447"/>
                  <a:pt x="79756" y="19147"/>
                  <a:pt x="77905" y="18393"/>
                </a:cubicBezTo>
                <a:cubicBezTo>
                  <a:pt x="69891" y="15128"/>
                  <a:pt x="64245" y="4045"/>
                  <a:pt x="55515" y="2614"/>
                </a:cubicBezTo>
                <a:cubicBezTo>
                  <a:pt x="54877" y="2510"/>
                  <a:pt x="54240" y="2461"/>
                  <a:pt x="53604" y="2461"/>
                </a:cubicBezTo>
                <a:close/>
                <a:moveTo>
                  <a:pt x="53518" y="5943"/>
                </a:moveTo>
                <a:cubicBezTo>
                  <a:pt x="45439" y="5943"/>
                  <a:pt x="36735" y="12504"/>
                  <a:pt x="29283" y="14442"/>
                </a:cubicBezTo>
                <a:cubicBezTo>
                  <a:pt x="17652" y="17469"/>
                  <a:pt x="9354" y="21061"/>
                  <a:pt x="397" y="29272"/>
                </a:cubicBezTo>
                <a:cubicBezTo>
                  <a:pt x="440" y="29393"/>
                  <a:pt x="490" y="29514"/>
                  <a:pt x="545" y="29631"/>
                </a:cubicBezTo>
                <a:cubicBezTo>
                  <a:pt x="9487" y="21548"/>
                  <a:pt x="17653" y="17639"/>
                  <a:pt x="29255" y="14699"/>
                </a:cubicBezTo>
                <a:cubicBezTo>
                  <a:pt x="36683" y="12818"/>
                  <a:pt x="45428" y="6687"/>
                  <a:pt x="53461" y="6687"/>
                </a:cubicBezTo>
                <a:cubicBezTo>
                  <a:pt x="54194" y="6687"/>
                  <a:pt x="54921" y="6738"/>
                  <a:pt x="55641" y="6848"/>
                </a:cubicBezTo>
                <a:cubicBezTo>
                  <a:pt x="64138" y="8146"/>
                  <a:pt x="70431" y="17150"/>
                  <a:pt x="78426" y="19934"/>
                </a:cubicBezTo>
                <a:cubicBezTo>
                  <a:pt x="81016" y="20836"/>
                  <a:pt x="83625" y="21172"/>
                  <a:pt x="86250" y="21172"/>
                </a:cubicBezTo>
                <a:cubicBezTo>
                  <a:pt x="93827" y="21172"/>
                  <a:pt x="101531" y="18378"/>
                  <a:pt x="109278" y="18378"/>
                </a:cubicBezTo>
                <a:cubicBezTo>
                  <a:pt x="111274" y="18378"/>
                  <a:pt x="113272" y="18563"/>
                  <a:pt x="115272" y="19029"/>
                </a:cubicBezTo>
                <a:cubicBezTo>
                  <a:pt x="115141" y="18909"/>
                  <a:pt x="115073" y="18849"/>
                  <a:pt x="114930" y="18724"/>
                </a:cubicBezTo>
                <a:cubicBezTo>
                  <a:pt x="112951" y="18246"/>
                  <a:pt x="110974" y="18056"/>
                  <a:pt x="109002" y="18056"/>
                </a:cubicBezTo>
                <a:cubicBezTo>
                  <a:pt x="101277" y="18056"/>
                  <a:pt x="93609" y="20970"/>
                  <a:pt x="86062" y="20970"/>
                </a:cubicBezTo>
                <a:cubicBezTo>
                  <a:pt x="83468" y="20970"/>
                  <a:pt x="80888" y="20626"/>
                  <a:pt x="78326" y="19700"/>
                </a:cubicBezTo>
                <a:cubicBezTo>
                  <a:pt x="70342" y="16817"/>
                  <a:pt x="64146" y="7418"/>
                  <a:pt x="55617" y="6101"/>
                </a:cubicBezTo>
                <a:cubicBezTo>
                  <a:pt x="54923" y="5993"/>
                  <a:pt x="54223" y="5943"/>
                  <a:pt x="53518" y="5943"/>
                </a:cubicBezTo>
                <a:close/>
                <a:moveTo>
                  <a:pt x="52944" y="10123"/>
                </a:moveTo>
                <a:cubicBezTo>
                  <a:pt x="45127" y="10123"/>
                  <a:pt x="36427" y="14193"/>
                  <a:pt x="29125" y="15764"/>
                </a:cubicBezTo>
                <a:cubicBezTo>
                  <a:pt x="17734" y="18216"/>
                  <a:pt x="10251" y="23429"/>
                  <a:pt x="1482" y="30924"/>
                </a:cubicBezTo>
                <a:cubicBezTo>
                  <a:pt x="1589" y="31027"/>
                  <a:pt x="1644" y="31076"/>
                  <a:pt x="1757" y="31173"/>
                </a:cubicBezTo>
                <a:cubicBezTo>
                  <a:pt x="10518" y="23778"/>
                  <a:pt x="17786" y="18495"/>
                  <a:pt x="29094" y="16004"/>
                </a:cubicBezTo>
                <a:cubicBezTo>
                  <a:pt x="36238" y="14430"/>
                  <a:pt x="44994" y="10959"/>
                  <a:pt x="52704" y="10959"/>
                </a:cubicBezTo>
                <a:cubicBezTo>
                  <a:pt x="53755" y="10959"/>
                  <a:pt x="54787" y="11024"/>
                  <a:pt x="55793" y="11166"/>
                </a:cubicBezTo>
                <a:cubicBezTo>
                  <a:pt x="64155" y="12352"/>
                  <a:pt x="70918" y="19095"/>
                  <a:pt x="79030" y="21132"/>
                </a:cubicBezTo>
                <a:cubicBezTo>
                  <a:pt x="81633" y="21786"/>
                  <a:pt x="84232" y="22030"/>
                  <a:pt x="86830" y="22030"/>
                </a:cubicBezTo>
                <a:cubicBezTo>
                  <a:pt x="94543" y="22030"/>
                  <a:pt x="102250" y="19875"/>
                  <a:pt x="110062" y="19875"/>
                </a:cubicBezTo>
                <a:cubicBezTo>
                  <a:pt x="112248" y="19875"/>
                  <a:pt x="114442" y="20044"/>
                  <a:pt x="116647" y="20476"/>
                </a:cubicBezTo>
                <a:cubicBezTo>
                  <a:pt x="116569" y="20376"/>
                  <a:pt x="116529" y="20326"/>
                  <a:pt x="116441" y="20224"/>
                </a:cubicBezTo>
                <a:cubicBezTo>
                  <a:pt x="114268" y="19784"/>
                  <a:pt x="112105" y="19612"/>
                  <a:pt x="109949" y="19612"/>
                </a:cubicBezTo>
                <a:cubicBezTo>
                  <a:pt x="102145" y="19612"/>
                  <a:pt x="94444" y="21870"/>
                  <a:pt x="86751" y="21870"/>
                </a:cubicBezTo>
                <a:cubicBezTo>
                  <a:pt x="84137" y="21870"/>
                  <a:pt x="81524" y="21609"/>
                  <a:pt x="78908" y="20911"/>
                </a:cubicBezTo>
                <a:cubicBezTo>
                  <a:pt x="70801" y="18746"/>
                  <a:pt x="64159" y="11527"/>
                  <a:pt x="55762" y="10317"/>
                </a:cubicBezTo>
                <a:cubicBezTo>
                  <a:pt x="54839" y="10184"/>
                  <a:pt x="53898" y="10123"/>
                  <a:pt x="52944" y="10123"/>
                </a:cubicBezTo>
                <a:close/>
                <a:moveTo>
                  <a:pt x="15472" y="26193"/>
                </a:moveTo>
                <a:lnTo>
                  <a:pt x="15472" y="26193"/>
                </a:lnTo>
                <a:cubicBezTo>
                  <a:pt x="13756" y="27913"/>
                  <a:pt x="12076" y="29756"/>
                  <a:pt x="10215" y="31440"/>
                </a:cubicBezTo>
                <a:lnTo>
                  <a:pt x="10215" y="31440"/>
                </a:lnTo>
                <a:cubicBezTo>
                  <a:pt x="12134" y="29849"/>
                  <a:pt x="13791" y="27984"/>
                  <a:pt x="15472" y="26193"/>
                </a:cubicBezTo>
                <a:close/>
                <a:moveTo>
                  <a:pt x="14526" y="23085"/>
                </a:moveTo>
                <a:cubicBezTo>
                  <a:pt x="10713" y="25702"/>
                  <a:pt x="7150" y="28854"/>
                  <a:pt x="3115" y="32073"/>
                </a:cubicBezTo>
                <a:cubicBezTo>
                  <a:pt x="3251" y="32146"/>
                  <a:pt x="3321" y="32182"/>
                  <a:pt x="3460" y="32250"/>
                </a:cubicBezTo>
                <a:cubicBezTo>
                  <a:pt x="7278" y="29219"/>
                  <a:pt x="10751" y="25871"/>
                  <a:pt x="14526" y="23085"/>
                </a:cubicBezTo>
                <a:close/>
                <a:moveTo>
                  <a:pt x="34095" y="17706"/>
                </a:moveTo>
                <a:cubicBezTo>
                  <a:pt x="31668" y="17706"/>
                  <a:pt x="29311" y="17833"/>
                  <a:pt x="27096" y="18144"/>
                </a:cubicBezTo>
                <a:cubicBezTo>
                  <a:pt x="17707" y="19463"/>
                  <a:pt x="12208" y="27540"/>
                  <a:pt x="5007" y="32931"/>
                </a:cubicBezTo>
                <a:cubicBezTo>
                  <a:pt x="5151" y="32990"/>
                  <a:pt x="5224" y="33018"/>
                  <a:pt x="5368" y="33076"/>
                </a:cubicBezTo>
                <a:cubicBezTo>
                  <a:pt x="12480" y="27835"/>
                  <a:pt x="17805" y="19584"/>
                  <a:pt x="27057" y="18342"/>
                </a:cubicBezTo>
                <a:cubicBezTo>
                  <a:pt x="28816" y="18106"/>
                  <a:pt x="30661" y="18007"/>
                  <a:pt x="32558" y="18007"/>
                </a:cubicBezTo>
                <a:cubicBezTo>
                  <a:pt x="40320" y="18007"/>
                  <a:pt x="48952" y="19670"/>
                  <a:pt x="56084" y="20439"/>
                </a:cubicBezTo>
                <a:cubicBezTo>
                  <a:pt x="64701" y="21368"/>
                  <a:pt x="73289" y="23072"/>
                  <a:pt x="81952" y="23412"/>
                </a:cubicBezTo>
                <a:cubicBezTo>
                  <a:pt x="83011" y="23454"/>
                  <a:pt x="84066" y="23472"/>
                  <a:pt x="85118" y="23472"/>
                </a:cubicBezTo>
                <a:cubicBezTo>
                  <a:pt x="93286" y="23472"/>
                  <a:pt x="101257" y="22362"/>
                  <a:pt x="109351" y="22362"/>
                </a:cubicBezTo>
                <a:cubicBezTo>
                  <a:pt x="112115" y="22362"/>
                  <a:pt x="114894" y="22491"/>
                  <a:pt x="117701" y="22839"/>
                </a:cubicBezTo>
                <a:cubicBezTo>
                  <a:pt x="117693" y="22754"/>
                  <a:pt x="117686" y="22712"/>
                  <a:pt x="117672" y="22628"/>
                </a:cubicBezTo>
                <a:cubicBezTo>
                  <a:pt x="114955" y="22276"/>
                  <a:pt x="112266" y="22144"/>
                  <a:pt x="109592" y="22144"/>
                </a:cubicBezTo>
                <a:cubicBezTo>
                  <a:pt x="101623" y="22144"/>
                  <a:pt x="93792" y="23315"/>
                  <a:pt x="85765" y="23315"/>
                </a:cubicBezTo>
                <a:cubicBezTo>
                  <a:pt x="84456" y="23315"/>
                  <a:pt x="83143" y="23284"/>
                  <a:pt x="81822" y="23211"/>
                </a:cubicBezTo>
                <a:cubicBezTo>
                  <a:pt x="73156" y="22736"/>
                  <a:pt x="64670" y="20565"/>
                  <a:pt x="56046" y="19606"/>
                </a:cubicBezTo>
                <a:cubicBezTo>
                  <a:pt x="49406" y="18866"/>
                  <a:pt x="41430" y="17706"/>
                  <a:pt x="34095" y="17706"/>
                </a:cubicBezTo>
                <a:close/>
                <a:moveTo>
                  <a:pt x="10215" y="31440"/>
                </a:moveTo>
                <a:cubicBezTo>
                  <a:pt x="9189" y="32290"/>
                  <a:pt x="8088" y="33063"/>
                  <a:pt x="6868" y="33703"/>
                </a:cubicBezTo>
                <a:cubicBezTo>
                  <a:pt x="7000" y="33763"/>
                  <a:pt x="7065" y="33794"/>
                  <a:pt x="7192" y="33856"/>
                </a:cubicBezTo>
                <a:cubicBezTo>
                  <a:pt x="8266" y="33117"/>
                  <a:pt x="9264" y="32300"/>
                  <a:pt x="10215" y="31440"/>
                </a:cubicBezTo>
                <a:close/>
                <a:moveTo>
                  <a:pt x="28416" y="20654"/>
                </a:moveTo>
                <a:cubicBezTo>
                  <a:pt x="17229" y="20654"/>
                  <a:pt x="17756" y="31047"/>
                  <a:pt x="8410" y="34602"/>
                </a:cubicBezTo>
                <a:cubicBezTo>
                  <a:pt x="8507" y="34681"/>
                  <a:pt x="8553" y="34720"/>
                  <a:pt x="8641" y="34803"/>
                </a:cubicBezTo>
                <a:cubicBezTo>
                  <a:pt x="18074" y="31458"/>
                  <a:pt x="17177" y="20910"/>
                  <a:pt x="28324" y="20910"/>
                </a:cubicBezTo>
                <a:cubicBezTo>
                  <a:pt x="28370" y="20910"/>
                  <a:pt x="28416" y="20910"/>
                  <a:pt x="28462" y="20911"/>
                </a:cubicBezTo>
                <a:cubicBezTo>
                  <a:pt x="38070" y="20986"/>
                  <a:pt x="46753" y="28112"/>
                  <a:pt x="56416" y="28711"/>
                </a:cubicBezTo>
                <a:cubicBezTo>
                  <a:pt x="57213" y="28760"/>
                  <a:pt x="58012" y="28783"/>
                  <a:pt x="58814" y="28783"/>
                </a:cubicBezTo>
                <a:cubicBezTo>
                  <a:pt x="61385" y="28783"/>
                  <a:pt x="63982" y="28549"/>
                  <a:pt x="66587" y="28204"/>
                </a:cubicBezTo>
                <a:lnTo>
                  <a:pt x="66587" y="28204"/>
                </a:lnTo>
                <a:cubicBezTo>
                  <a:pt x="65336" y="28242"/>
                  <a:pt x="64087" y="28263"/>
                  <a:pt x="62839" y="28263"/>
                </a:cubicBezTo>
                <a:cubicBezTo>
                  <a:pt x="60687" y="28263"/>
                  <a:pt x="58540" y="28201"/>
                  <a:pt x="56398" y="28061"/>
                </a:cubicBezTo>
                <a:cubicBezTo>
                  <a:pt x="46816" y="27437"/>
                  <a:pt x="38034" y="20690"/>
                  <a:pt x="28486" y="20654"/>
                </a:cubicBezTo>
                <a:cubicBezTo>
                  <a:pt x="28463" y="20654"/>
                  <a:pt x="28440" y="20654"/>
                  <a:pt x="28416" y="20654"/>
                </a:cubicBezTo>
                <a:close/>
                <a:moveTo>
                  <a:pt x="15973" y="33490"/>
                </a:moveTo>
                <a:cubicBezTo>
                  <a:pt x="15254" y="34378"/>
                  <a:pt x="14436" y="35198"/>
                  <a:pt x="13433" y="35878"/>
                </a:cubicBezTo>
                <a:lnTo>
                  <a:pt x="13433" y="35878"/>
                </a:lnTo>
                <a:cubicBezTo>
                  <a:pt x="14309" y="35114"/>
                  <a:pt x="15147" y="34304"/>
                  <a:pt x="15973" y="33490"/>
                </a:cubicBezTo>
                <a:close/>
                <a:moveTo>
                  <a:pt x="28121" y="22088"/>
                </a:moveTo>
                <a:cubicBezTo>
                  <a:pt x="16921" y="22088"/>
                  <a:pt x="19288" y="33392"/>
                  <a:pt x="9344" y="35838"/>
                </a:cubicBezTo>
                <a:cubicBezTo>
                  <a:pt x="9379" y="35931"/>
                  <a:pt x="9407" y="36026"/>
                  <a:pt x="9428" y="36124"/>
                </a:cubicBezTo>
                <a:cubicBezTo>
                  <a:pt x="19519" y="33888"/>
                  <a:pt x="16854" y="22381"/>
                  <a:pt x="28117" y="22381"/>
                </a:cubicBezTo>
                <a:cubicBezTo>
                  <a:pt x="28204" y="22381"/>
                  <a:pt x="28292" y="22382"/>
                  <a:pt x="28380" y="22384"/>
                </a:cubicBezTo>
                <a:cubicBezTo>
                  <a:pt x="38237" y="22538"/>
                  <a:pt x="46431" y="31083"/>
                  <a:pt x="56480" y="31560"/>
                </a:cubicBezTo>
                <a:cubicBezTo>
                  <a:pt x="56954" y="31583"/>
                  <a:pt x="57428" y="31593"/>
                  <a:pt x="57903" y="31593"/>
                </a:cubicBezTo>
                <a:cubicBezTo>
                  <a:pt x="67000" y="31593"/>
                  <a:pt x="76057" y="27638"/>
                  <a:pt x="85085" y="26899"/>
                </a:cubicBezTo>
                <a:cubicBezTo>
                  <a:pt x="89423" y="26543"/>
                  <a:pt x="93825" y="26429"/>
                  <a:pt x="98240" y="26429"/>
                </a:cubicBezTo>
                <a:cubicBezTo>
                  <a:pt x="104654" y="26429"/>
                  <a:pt x="111096" y="26670"/>
                  <a:pt x="117411" y="26761"/>
                </a:cubicBezTo>
                <a:cubicBezTo>
                  <a:pt x="117417" y="26636"/>
                  <a:pt x="117420" y="26575"/>
                  <a:pt x="117428" y="26453"/>
                </a:cubicBezTo>
                <a:cubicBezTo>
                  <a:pt x="111406" y="26322"/>
                  <a:pt x="105271" y="26112"/>
                  <a:pt x="99155" y="26112"/>
                </a:cubicBezTo>
                <a:cubicBezTo>
                  <a:pt x="95682" y="26112"/>
                  <a:pt x="92215" y="26180"/>
                  <a:pt x="88777" y="26367"/>
                </a:cubicBezTo>
                <a:lnTo>
                  <a:pt x="88777" y="26367"/>
                </a:lnTo>
                <a:cubicBezTo>
                  <a:pt x="86007" y="26659"/>
                  <a:pt x="83239" y="26957"/>
                  <a:pt x="80475" y="27228"/>
                </a:cubicBezTo>
                <a:lnTo>
                  <a:pt x="80475" y="27228"/>
                </a:lnTo>
                <a:cubicBezTo>
                  <a:pt x="82004" y="26960"/>
                  <a:pt x="83530" y="26746"/>
                  <a:pt x="85053" y="26620"/>
                </a:cubicBezTo>
                <a:cubicBezTo>
                  <a:pt x="86290" y="26519"/>
                  <a:pt x="87532" y="26435"/>
                  <a:pt x="88777" y="26367"/>
                </a:cubicBezTo>
                <a:lnTo>
                  <a:pt x="88777" y="26367"/>
                </a:lnTo>
                <a:cubicBezTo>
                  <a:pt x="94842" y="25729"/>
                  <a:pt x="100919" y="25123"/>
                  <a:pt x="106991" y="24908"/>
                </a:cubicBezTo>
                <a:lnTo>
                  <a:pt x="106991" y="24908"/>
                </a:lnTo>
                <a:cubicBezTo>
                  <a:pt x="110519" y="24953"/>
                  <a:pt x="114041" y="25068"/>
                  <a:pt x="117545" y="25252"/>
                </a:cubicBezTo>
                <a:cubicBezTo>
                  <a:pt x="117557" y="25149"/>
                  <a:pt x="117564" y="25098"/>
                  <a:pt x="117577" y="24998"/>
                </a:cubicBezTo>
                <a:cubicBezTo>
                  <a:pt x="115556" y="24878"/>
                  <a:pt x="113535" y="24825"/>
                  <a:pt x="111512" y="24825"/>
                </a:cubicBezTo>
                <a:cubicBezTo>
                  <a:pt x="110005" y="24825"/>
                  <a:pt x="108498" y="24854"/>
                  <a:pt x="106991" y="24908"/>
                </a:cubicBezTo>
                <a:lnTo>
                  <a:pt x="106991" y="24908"/>
                </a:lnTo>
                <a:cubicBezTo>
                  <a:pt x="105852" y="24893"/>
                  <a:pt x="104712" y="24886"/>
                  <a:pt x="103572" y="24886"/>
                </a:cubicBezTo>
                <a:cubicBezTo>
                  <a:pt x="97304" y="24886"/>
                  <a:pt x="91027" y="25107"/>
                  <a:pt x="84808" y="25552"/>
                </a:cubicBezTo>
                <a:cubicBezTo>
                  <a:pt x="78849" y="25978"/>
                  <a:pt x="72696" y="27395"/>
                  <a:pt x="66587" y="28204"/>
                </a:cubicBezTo>
                <a:lnTo>
                  <a:pt x="66587" y="28204"/>
                </a:lnTo>
                <a:cubicBezTo>
                  <a:pt x="71200" y="28063"/>
                  <a:pt x="75832" y="27684"/>
                  <a:pt x="80475" y="27228"/>
                </a:cubicBezTo>
                <a:lnTo>
                  <a:pt x="80475" y="27228"/>
                </a:lnTo>
                <a:cubicBezTo>
                  <a:pt x="73017" y="28538"/>
                  <a:pt x="65493" y="31148"/>
                  <a:pt x="58003" y="31148"/>
                </a:cubicBezTo>
                <a:cubicBezTo>
                  <a:pt x="57493" y="31148"/>
                  <a:pt x="56983" y="31136"/>
                  <a:pt x="56473" y="31110"/>
                </a:cubicBezTo>
                <a:cubicBezTo>
                  <a:pt x="46487" y="30612"/>
                  <a:pt x="38211" y="22246"/>
                  <a:pt x="28389" y="22091"/>
                </a:cubicBezTo>
                <a:cubicBezTo>
                  <a:pt x="28299" y="22089"/>
                  <a:pt x="28210" y="22088"/>
                  <a:pt x="28121" y="22088"/>
                </a:cubicBezTo>
                <a:close/>
                <a:moveTo>
                  <a:pt x="28047" y="23836"/>
                </a:moveTo>
                <a:cubicBezTo>
                  <a:pt x="21106" y="23836"/>
                  <a:pt x="19526" y="28530"/>
                  <a:pt x="16741" y="32471"/>
                </a:cubicBezTo>
                <a:lnTo>
                  <a:pt x="16741" y="32471"/>
                </a:lnTo>
                <a:cubicBezTo>
                  <a:pt x="15479" y="33772"/>
                  <a:pt x="14203" y="35094"/>
                  <a:pt x="12802" y="36272"/>
                </a:cubicBezTo>
                <a:lnTo>
                  <a:pt x="12802" y="36272"/>
                </a:lnTo>
                <a:cubicBezTo>
                  <a:pt x="11848" y="36820"/>
                  <a:pt x="10736" y="37247"/>
                  <a:pt x="9407" y="37506"/>
                </a:cubicBezTo>
                <a:cubicBezTo>
                  <a:pt x="9385" y="37607"/>
                  <a:pt x="9356" y="37707"/>
                  <a:pt x="9322" y="37806"/>
                </a:cubicBezTo>
                <a:cubicBezTo>
                  <a:pt x="10310" y="37609"/>
                  <a:pt x="11180" y="37317"/>
                  <a:pt x="11957" y="36952"/>
                </a:cubicBezTo>
                <a:lnTo>
                  <a:pt x="11957" y="36952"/>
                </a:lnTo>
                <a:cubicBezTo>
                  <a:pt x="10946" y="37726"/>
                  <a:pt x="9865" y="38414"/>
                  <a:pt x="8676" y="38962"/>
                </a:cubicBezTo>
                <a:cubicBezTo>
                  <a:pt x="8597" y="39059"/>
                  <a:pt x="8555" y="39107"/>
                  <a:pt x="8468" y="39200"/>
                </a:cubicBezTo>
                <a:cubicBezTo>
                  <a:pt x="9918" y="38545"/>
                  <a:pt x="11221" y="37682"/>
                  <a:pt x="12439" y="36710"/>
                </a:cubicBezTo>
                <a:lnTo>
                  <a:pt x="12439" y="36710"/>
                </a:lnTo>
                <a:cubicBezTo>
                  <a:pt x="14264" y="35732"/>
                  <a:pt x="15549" y="34330"/>
                  <a:pt x="16656" y="32815"/>
                </a:cubicBezTo>
                <a:lnTo>
                  <a:pt x="16656" y="32815"/>
                </a:lnTo>
                <a:cubicBezTo>
                  <a:pt x="20155" y="29350"/>
                  <a:pt x="23556" y="26018"/>
                  <a:pt x="28840" y="26018"/>
                </a:cubicBezTo>
                <a:cubicBezTo>
                  <a:pt x="29058" y="26018"/>
                  <a:pt x="29279" y="26024"/>
                  <a:pt x="29503" y="26036"/>
                </a:cubicBezTo>
                <a:cubicBezTo>
                  <a:pt x="39775" y="26565"/>
                  <a:pt x="47860" y="36488"/>
                  <a:pt x="58372" y="36906"/>
                </a:cubicBezTo>
                <a:cubicBezTo>
                  <a:pt x="58644" y="36917"/>
                  <a:pt x="58915" y="36922"/>
                  <a:pt x="59186" y="36922"/>
                </a:cubicBezTo>
                <a:cubicBezTo>
                  <a:pt x="68299" y="36922"/>
                  <a:pt x="76895" y="30963"/>
                  <a:pt x="85837" y="29776"/>
                </a:cubicBezTo>
                <a:cubicBezTo>
                  <a:pt x="88633" y="29405"/>
                  <a:pt x="91498" y="29271"/>
                  <a:pt x="94393" y="29271"/>
                </a:cubicBezTo>
                <a:cubicBezTo>
                  <a:pt x="101689" y="29271"/>
                  <a:pt x="109179" y="30123"/>
                  <a:pt x="116269" y="30185"/>
                </a:cubicBezTo>
                <a:cubicBezTo>
                  <a:pt x="116365" y="30062"/>
                  <a:pt x="116411" y="30001"/>
                  <a:pt x="116498" y="29877"/>
                </a:cubicBezTo>
                <a:cubicBezTo>
                  <a:pt x="109418" y="29836"/>
                  <a:pt x="101975" y="29075"/>
                  <a:pt x="94700" y="29075"/>
                </a:cubicBezTo>
                <a:cubicBezTo>
                  <a:pt x="91654" y="29075"/>
                  <a:pt x="88637" y="29208"/>
                  <a:pt x="85688" y="29584"/>
                </a:cubicBezTo>
                <a:cubicBezTo>
                  <a:pt x="76711" y="30729"/>
                  <a:pt x="68011" y="36526"/>
                  <a:pt x="58877" y="36526"/>
                </a:cubicBezTo>
                <a:cubicBezTo>
                  <a:pt x="58582" y="36526"/>
                  <a:pt x="58286" y="36520"/>
                  <a:pt x="57989" y="36508"/>
                </a:cubicBezTo>
                <a:cubicBezTo>
                  <a:pt x="47525" y="36067"/>
                  <a:pt x="39487" y="26185"/>
                  <a:pt x="29265" y="25697"/>
                </a:cubicBezTo>
                <a:cubicBezTo>
                  <a:pt x="29056" y="25687"/>
                  <a:pt x="28850" y="25682"/>
                  <a:pt x="28647" y="25682"/>
                </a:cubicBezTo>
                <a:cubicBezTo>
                  <a:pt x="23668" y="25682"/>
                  <a:pt x="20479" y="28639"/>
                  <a:pt x="17305" y="31891"/>
                </a:cubicBezTo>
                <a:lnTo>
                  <a:pt x="17305" y="31891"/>
                </a:lnTo>
                <a:cubicBezTo>
                  <a:pt x="19822" y="28185"/>
                  <a:pt x="21743" y="24191"/>
                  <a:pt x="28073" y="24191"/>
                </a:cubicBezTo>
                <a:cubicBezTo>
                  <a:pt x="28225" y="24191"/>
                  <a:pt x="28381" y="24193"/>
                  <a:pt x="28538" y="24198"/>
                </a:cubicBezTo>
                <a:cubicBezTo>
                  <a:pt x="38566" y="24498"/>
                  <a:pt x="46527" y="33942"/>
                  <a:pt x="56798" y="34419"/>
                </a:cubicBezTo>
                <a:cubicBezTo>
                  <a:pt x="57183" y="34437"/>
                  <a:pt x="57567" y="34446"/>
                  <a:pt x="57951" y="34446"/>
                </a:cubicBezTo>
                <a:cubicBezTo>
                  <a:pt x="67157" y="34446"/>
                  <a:pt x="76125" y="29485"/>
                  <a:pt x="85229" y="28552"/>
                </a:cubicBezTo>
                <a:cubicBezTo>
                  <a:pt x="88780" y="28188"/>
                  <a:pt x="92393" y="28068"/>
                  <a:pt x="96029" y="28068"/>
                </a:cubicBezTo>
                <a:cubicBezTo>
                  <a:pt x="103037" y="28068"/>
                  <a:pt x="110127" y="28513"/>
                  <a:pt x="117004" y="28513"/>
                </a:cubicBezTo>
                <a:cubicBezTo>
                  <a:pt x="117073" y="28513"/>
                  <a:pt x="117141" y="28513"/>
                  <a:pt x="117209" y="28513"/>
                </a:cubicBezTo>
                <a:cubicBezTo>
                  <a:pt x="117246" y="28405"/>
                  <a:pt x="117277" y="28296"/>
                  <a:pt x="117302" y="28186"/>
                </a:cubicBezTo>
                <a:lnTo>
                  <a:pt x="117302" y="28186"/>
                </a:lnTo>
                <a:cubicBezTo>
                  <a:pt x="117208" y="28186"/>
                  <a:pt x="117114" y="28187"/>
                  <a:pt x="117019" y="28187"/>
                </a:cubicBezTo>
                <a:cubicBezTo>
                  <a:pt x="110206" y="28187"/>
                  <a:pt x="103208" y="27795"/>
                  <a:pt x="96279" y="27795"/>
                </a:cubicBezTo>
                <a:cubicBezTo>
                  <a:pt x="92543" y="27795"/>
                  <a:pt x="88828" y="27909"/>
                  <a:pt x="85171" y="28259"/>
                </a:cubicBezTo>
                <a:cubicBezTo>
                  <a:pt x="76045" y="29133"/>
                  <a:pt x="67055" y="33870"/>
                  <a:pt x="57841" y="33870"/>
                </a:cubicBezTo>
                <a:cubicBezTo>
                  <a:pt x="57443" y="33870"/>
                  <a:pt x="57044" y="33861"/>
                  <a:pt x="56645" y="33843"/>
                </a:cubicBezTo>
                <a:cubicBezTo>
                  <a:pt x="46413" y="33371"/>
                  <a:pt x="38438" y="24093"/>
                  <a:pt x="28449" y="23842"/>
                </a:cubicBezTo>
                <a:cubicBezTo>
                  <a:pt x="28313" y="23838"/>
                  <a:pt x="28179" y="23836"/>
                  <a:pt x="28047" y="23836"/>
                </a:cubicBezTo>
                <a:close/>
                <a:moveTo>
                  <a:pt x="92380" y="30654"/>
                </a:moveTo>
                <a:cubicBezTo>
                  <a:pt x="90839" y="30654"/>
                  <a:pt x="89319" y="30753"/>
                  <a:pt x="87834" y="30991"/>
                </a:cubicBezTo>
                <a:cubicBezTo>
                  <a:pt x="79490" y="32328"/>
                  <a:pt x="72517" y="39500"/>
                  <a:pt x="63846" y="39500"/>
                </a:cubicBezTo>
                <a:cubicBezTo>
                  <a:pt x="63726" y="39500"/>
                  <a:pt x="63605" y="39498"/>
                  <a:pt x="63484" y="39495"/>
                </a:cubicBezTo>
                <a:cubicBezTo>
                  <a:pt x="61171" y="39442"/>
                  <a:pt x="58946" y="38990"/>
                  <a:pt x="56774" y="38303"/>
                </a:cubicBezTo>
                <a:lnTo>
                  <a:pt x="56774" y="38303"/>
                </a:lnTo>
                <a:cubicBezTo>
                  <a:pt x="57008" y="38387"/>
                  <a:pt x="57242" y="38470"/>
                  <a:pt x="57477" y="38550"/>
                </a:cubicBezTo>
                <a:lnTo>
                  <a:pt x="57477" y="38550"/>
                </a:lnTo>
                <a:cubicBezTo>
                  <a:pt x="57383" y="38522"/>
                  <a:pt x="57290" y="38493"/>
                  <a:pt x="57197" y="38464"/>
                </a:cubicBezTo>
                <a:lnTo>
                  <a:pt x="57197" y="38464"/>
                </a:lnTo>
                <a:cubicBezTo>
                  <a:pt x="57854" y="38692"/>
                  <a:pt x="58514" y="38905"/>
                  <a:pt x="59177" y="39099"/>
                </a:cubicBezTo>
                <a:lnTo>
                  <a:pt x="59177" y="39099"/>
                </a:lnTo>
                <a:cubicBezTo>
                  <a:pt x="58608" y="38928"/>
                  <a:pt x="58042" y="38745"/>
                  <a:pt x="57477" y="38550"/>
                </a:cubicBezTo>
                <a:lnTo>
                  <a:pt x="57477" y="38550"/>
                </a:lnTo>
                <a:cubicBezTo>
                  <a:pt x="59628" y="39204"/>
                  <a:pt x="61828" y="39627"/>
                  <a:pt x="64111" y="39666"/>
                </a:cubicBezTo>
                <a:cubicBezTo>
                  <a:pt x="64199" y="39667"/>
                  <a:pt x="64287" y="39668"/>
                  <a:pt x="64375" y="39668"/>
                </a:cubicBezTo>
                <a:cubicBezTo>
                  <a:pt x="73034" y="39668"/>
                  <a:pt x="79775" y="32407"/>
                  <a:pt x="88079" y="31073"/>
                </a:cubicBezTo>
                <a:cubicBezTo>
                  <a:pt x="89455" y="30852"/>
                  <a:pt x="90859" y="30759"/>
                  <a:pt x="92283" y="30759"/>
                </a:cubicBezTo>
                <a:cubicBezTo>
                  <a:pt x="99069" y="30759"/>
                  <a:pt x="106286" y="32872"/>
                  <a:pt x="112836" y="33313"/>
                </a:cubicBezTo>
                <a:cubicBezTo>
                  <a:pt x="112987" y="33200"/>
                  <a:pt x="113062" y="33142"/>
                  <a:pt x="113210" y="33027"/>
                </a:cubicBezTo>
                <a:lnTo>
                  <a:pt x="113210" y="33026"/>
                </a:lnTo>
                <a:cubicBezTo>
                  <a:pt x="106574" y="32630"/>
                  <a:pt x="99261" y="30654"/>
                  <a:pt x="92380" y="30654"/>
                </a:cubicBezTo>
                <a:close/>
                <a:moveTo>
                  <a:pt x="29904" y="27435"/>
                </a:moveTo>
                <a:cubicBezTo>
                  <a:pt x="20828" y="27435"/>
                  <a:pt x="15527" y="36823"/>
                  <a:pt x="7380" y="40123"/>
                </a:cubicBezTo>
                <a:cubicBezTo>
                  <a:pt x="7267" y="40202"/>
                  <a:pt x="7209" y="40239"/>
                  <a:pt x="7092" y="40315"/>
                </a:cubicBezTo>
                <a:cubicBezTo>
                  <a:pt x="15345" y="37072"/>
                  <a:pt x="21061" y="27756"/>
                  <a:pt x="30199" y="27756"/>
                </a:cubicBezTo>
                <a:cubicBezTo>
                  <a:pt x="30498" y="27756"/>
                  <a:pt x="30802" y="27766"/>
                  <a:pt x="31109" y="27787"/>
                </a:cubicBezTo>
                <a:cubicBezTo>
                  <a:pt x="41649" y="28494"/>
                  <a:pt x="50168" y="38359"/>
                  <a:pt x="60935" y="38580"/>
                </a:cubicBezTo>
                <a:cubicBezTo>
                  <a:pt x="61058" y="38583"/>
                  <a:pt x="61182" y="38584"/>
                  <a:pt x="61305" y="38584"/>
                </a:cubicBezTo>
                <a:cubicBezTo>
                  <a:pt x="70292" y="38584"/>
                  <a:pt x="78112" y="31920"/>
                  <a:pt x="86836" y="30564"/>
                </a:cubicBezTo>
                <a:cubicBezTo>
                  <a:pt x="88865" y="30249"/>
                  <a:pt x="90951" y="30125"/>
                  <a:pt x="93069" y="30125"/>
                </a:cubicBezTo>
                <a:cubicBezTo>
                  <a:pt x="100258" y="30125"/>
                  <a:pt x="107810" y="31555"/>
                  <a:pt x="114736" y="31775"/>
                </a:cubicBezTo>
                <a:cubicBezTo>
                  <a:pt x="114867" y="31658"/>
                  <a:pt x="114932" y="31599"/>
                  <a:pt x="115059" y="31481"/>
                </a:cubicBezTo>
                <a:cubicBezTo>
                  <a:pt x="108076" y="31295"/>
                  <a:pt x="100509" y="29986"/>
                  <a:pt x="93271" y="29986"/>
                </a:cubicBezTo>
                <a:cubicBezTo>
                  <a:pt x="91015" y="29986"/>
                  <a:pt x="88791" y="30113"/>
                  <a:pt x="86626" y="30442"/>
                </a:cubicBezTo>
                <a:cubicBezTo>
                  <a:pt x="77855" y="31770"/>
                  <a:pt x="69864" y="38322"/>
                  <a:pt x="60851" y="38322"/>
                </a:cubicBezTo>
                <a:cubicBezTo>
                  <a:pt x="60699" y="38322"/>
                  <a:pt x="60547" y="38320"/>
                  <a:pt x="60394" y="38317"/>
                </a:cubicBezTo>
                <a:cubicBezTo>
                  <a:pt x="49675" y="38050"/>
                  <a:pt x="41259" y="28141"/>
                  <a:pt x="30768" y="27463"/>
                </a:cubicBezTo>
                <a:cubicBezTo>
                  <a:pt x="30477" y="27444"/>
                  <a:pt x="30189" y="27435"/>
                  <a:pt x="29904" y="27435"/>
                </a:cubicBezTo>
                <a:close/>
                <a:moveTo>
                  <a:pt x="91926" y="31180"/>
                </a:moveTo>
                <a:cubicBezTo>
                  <a:pt x="91017" y="31180"/>
                  <a:pt x="90098" y="31245"/>
                  <a:pt x="89164" y="31393"/>
                </a:cubicBezTo>
                <a:cubicBezTo>
                  <a:pt x="81108" y="32673"/>
                  <a:pt x="75419" y="40179"/>
                  <a:pt x="66883" y="40270"/>
                </a:cubicBezTo>
                <a:cubicBezTo>
                  <a:pt x="66808" y="40271"/>
                  <a:pt x="66734" y="40271"/>
                  <a:pt x="66660" y="40271"/>
                </a:cubicBezTo>
                <a:cubicBezTo>
                  <a:pt x="64099" y="40271"/>
                  <a:pt x="61616" y="39814"/>
                  <a:pt x="59177" y="39099"/>
                </a:cubicBezTo>
                <a:lnTo>
                  <a:pt x="59177" y="39099"/>
                </a:lnTo>
                <a:cubicBezTo>
                  <a:pt x="61780" y="39882"/>
                  <a:pt x="64427" y="40392"/>
                  <a:pt x="67155" y="40392"/>
                </a:cubicBezTo>
                <a:cubicBezTo>
                  <a:pt x="67279" y="40392"/>
                  <a:pt x="67403" y="40391"/>
                  <a:pt x="67527" y="40389"/>
                </a:cubicBezTo>
                <a:cubicBezTo>
                  <a:pt x="75999" y="40244"/>
                  <a:pt x="81444" y="32722"/>
                  <a:pt x="89417" y="31466"/>
                </a:cubicBezTo>
                <a:cubicBezTo>
                  <a:pt x="90286" y="31329"/>
                  <a:pt x="91138" y="31268"/>
                  <a:pt x="91977" y="31268"/>
                </a:cubicBezTo>
                <a:cubicBezTo>
                  <a:pt x="98414" y="31268"/>
                  <a:pt x="104069" y="34835"/>
                  <a:pt x="110643" y="34835"/>
                </a:cubicBezTo>
                <a:cubicBezTo>
                  <a:pt x="110693" y="34835"/>
                  <a:pt x="110744" y="34834"/>
                  <a:pt x="110794" y="34834"/>
                </a:cubicBezTo>
                <a:cubicBezTo>
                  <a:pt x="110946" y="34719"/>
                  <a:pt x="111023" y="34662"/>
                  <a:pt x="111178" y="34548"/>
                </a:cubicBezTo>
                <a:lnTo>
                  <a:pt x="111178" y="34548"/>
                </a:lnTo>
                <a:cubicBezTo>
                  <a:pt x="111142" y="34548"/>
                  <a:pt x="111106" y="34548"/>
                  <a:pt x="111070" y="34548"/>
                </a:cubicBezTo>
                <a:cubicBezTo>
                  <a:pt x="104420" y="34548"/>
                  <a:pt x="98461" y="31180"/>
                  <a:pt x="91926" y="31180"/>
                </a:cubicBezTo>
                <a:close/>
                <a:moveTo>
                  <a:pt x="31541" y="29117"/>
                </a:moveTo>
                <a:cubicBezTo>
                  <a:pt x="22041" y="29117"/>
                  <a:pt x="14524" y="38077"/>
                  <a:pt x="5741" y="41066"/>
                </a:cubicBezTo>
                <a:cubicBezTo>
                  <a:pt x="5609" y="41130"/>
                  <a:pt x="5543" y="41161"/>
                  <a:pt x="5411" y="41224"/>
                </a:cubicBezTo>
                <a:cubicBezTo>
                  <a:pt x="14370" y="38284"/>
                  <a:pt x="22261" y="29431"/>
                  <a:pt x="31906" y="29431"/>
                </a:cubicBezTo>
                <a:cubicBezTo>
                  <a:pt x="32309" y="29431"/>
                  <a:pt x="32714" y="29447"/>
                  <a:pt x="33123" y="29479"/>
                </a:cubicBezTo>
                <a:cubicBezTo>
                  <a:pt x="39261" y="29958"/>
                  <a:pt x="44848" y="33102"/>
                  <a:pt x="50545" y="35773"/>
                </a:cubicBezTo>
                <a:lnTo>
                  <a:pt x="50545" y="35773"/>
                </a:lnTo>
                <a:cubicBezTo>
                  <a:pt x="45424" y="33535"/>
                  <a:pt x="40320" y="31222"/>
                  <a:pt x="34893" y="30826"/>
                </a:cubicBezTo>
                <a:cubicBezTo>
                  <a:pt x="34434" y="30793"/>
                  <a:pt x="33977" y="30777"/>
                  <a:pt x="33522" y="30777"/>
                </a:cubicBezTo>
                <a:cubicBezTo>
                  <a:pt x="23164" y="30777"/>
                  <a:pt x="13767" y="39121"/>
                  <a:pt x="3974" y="41863"/>
                </a:cubicBezTo>
                <a:lnTo>
                  <a:pt x="3644" y="42003"/>
                </a:lnTo>
                <a:cubicBezTo>
                  <a:pt x="13643" y="39306"/>
                  <a:pt x="23362" y="31088"/>
                  <a:pt x="33901" y="31088"/>
                </a:cubicBezTo>
                <a:cubicBezTo>
                  <a:pt x="34368" y="31088"/>
                  <a:pt x="34837" y="31104"/>
                  <a:pt x="35307" y="31138"/>
                </a:cubicBezTo>
                <a:cubicBezTo>
                  <a:pt x="40694" y="31521"/>
                  <a:pt x="45789" y="33759"/>
                  <a:pt x="50895" y="35937"/>
                </a:cubicBezTo>
                <a:lnTo>
                  <a:pt x="50895" y="35937"/>
                </a:lnTo>
                <a:cubicBezTo>
                  <a:pt x="50866" y="35923"/>
                  <a:pt x="50837" y="35910"/>
                  <a:pt x="50809" y="35896"/>
                </a:cubicBezTo>
                <a:lnTo>
                  <a:pt x="50809" y="35896"/>
                </a:lnTo>
                <a:cubicBezTo>
                  <a:pt x="50840" y="35911"/>
                  <a:pt x="50871" y="35925"/>
                  <a:pt x="50902" y="35940"/>
                </a:cubicBezTo>
                <a:lnTo>
                  <a:pt x="50902" y="35940"/>
                </a:lnTo>
                <a:cubicBezTo>
                  <a:pt x="50900" y="35939"/>
                  <a:pt x="50897" y="35938"/>
                  <a:pt x="50895" y="35937"/>
                </a:cubicBezTo>
                <a:lnTo>
                  <a:pt x="50895" y="35937"/>
                </a:lnTo>
                <a:cubicBezTo>
                  <a:pt x="51708" y="36317"/>
                  <a:pt x="52524" y="36684"/>
                  <a:pt x="53345" y="37029"/>
                </a:cubicBezTo>
                <a:lnTo>
                  <a:pt x="53345" y="37029"/>
                </a:lnTo>
                <a:cubicBezTo>
                  <a:pt x="52527" y="36683"/>
                  <a:pt x="51713" y="36317"/>
                  <a:pt x="50902" y="35940"/>
                </a:cubicBezTo>
                <a:lnTo>
                  <a:pt x="50902" y="35940"/>
                </a:lnTo>
                <a:cubicBezTo>
                  <a:pt x="51332" y="36123"/>
                  <a:pt x="51761" y="36306"/>
                  <a:pt x="52191" y="36487"/>
                </a:cubicBezTo>
                <a:lnTo>
                  <a:pt x="52191" y="36487"/>
                </a:lnTo>
                <a:cubicBezTo>
                  <a:pt x="51650" y="36255"/>
                  <a:pt x="51110" y="36020"/>
                  <a:pt x="50570" y="35784"/>
                </a:cubicBezTo>
                <a:lnTo>
                  <a:pt x="50570" y="35784"/>
                </a:lnTo>
                <a:cubicBezTo>
                  <a:pt x="44729" y="33026"/>
                  <a:pt x="39034" y="29661"/>
                  <a:pt x="32724" y="29164"/>
                </a:cubicBezTo>
                <a:cubicBezTo>
                  <a:pt x="32326" y="29133"/>
                  <a:pt x="31932" y="29117"/>
                  <a:pt x="31541" y="29117"/>
                </a:cubicBezTo>
                <a:close/>
                <a:moveTo>
                  <a:pt x="92362" y="31666"/>
                </a:moveTo>
                <a:cubicBezTo>
                  <a:pt x="91752" y="31666"/>
                  <a:pt x="91122" y="31710"/>
                  <a:pt x="90467" y="31808"/>
                </a:cubicBezTo>
                <a:cubicBezTo>
                  <a:pt x="82889" y="32936"/>
                  <a:pt x="78378" y="40488"/>
                  <a:pt x="70213" y="40864"/>
                </a:cubicBezTo>
                <a:cubicBezTo>
                  <a:pt x="69859" y="40880"/>
                  <a:pt x="69506" y="40888"/>
                  <a:pt x="69154" y="40888"/>
                </a:cubicBezTo>
                <a:cubicBezTo>
                  <a:pt x="65077" y="40888"/>
                  <a:pt x="61113" y="39829"/>
                  <a:pt x="57182" y="38459"/>
                </a:cubicBezTo>
                <a:lnTo>
                  <a:pt x="57182" y="38459"/>
                </a:lnTo>
                <a:cubicBezTo>
                  <a:pt x="57187" y="38461"/>
                  <a:pt x="57192" y="38462"/>
                  <a:pt x="57197" y="38464"/>
                </a:cubicBezTo>
                <a:lnTo>
                  <a:pt x="57197" y="38464"/>
                </a:lnTo>
                <a:cubicBezTo>
                  <a:pt x="56953" y="38379"/>
                  <a:pt x="56710" y="38293"/>
                  <a:pt x="56466" y="38204"/>
                </a:cubicBezTo>
                <a:lnTo>
                  <a:pt x="56466" y="38204"/>
                </a:lnTo>
                <a:cubicBezTo>
                  <a:pt x="56569" y="38238"/>
                  <a:pt x="56671" y="38271"/>
                  <a:pt x="56774" y="38303"/>
                </a:cubicBezTo>
                <a:lnTo>
                  <a:pt x="56774" y="38303"/>
                </a:lnTo>
                <a:cubicBezTo>
                  <a:pt x="55238" y="37751"/>
                  <a:pt x="53713" y="37129"/>
                  <a:pt x="52191" y="36487"/>
                </a:cubicBezTo>
                <a:lnTo>
                  <a:pt x="52191" y="36487"/>
                </a:lnTo>
                <a:cubicBezTo>
                  <a:pt x="53610" y="37096"/>
                  <a:pt x="55033" y="37682"/>
                  <a:pt x="56466" y="38204"/>
                </a:cubicBezTo>
                <a:lnTo>
                  <a:pt x="56466" y="38204"/>
                </a:lnTo>
                <a:cubicBezTo>
                  <a:pt x="56438" y="38195"/>
                  <a:pt x="56409" y="38185"/>
                  <a:pt x="56381" y="38176"/>
                </a:cubicBezTo>
                <a:lnTo>
                  <a:pt x="56381" y="38176"/>
                </a:lnTo>
                <a:cubicBezTo>
                  <a:pt x="55547" y="37877"/>
                  <a:pt x="54714" y="37566"/>
                  <a:pt x="53881" y="37251"/>
                </a:cubicBezTo>
                <a:lnTo>
                  <a:pt x="53881" y="37251"/>
                </a:lnTo>
                <a:cubicBezTo>
                  <a:pt x="53702" y="37178"/>
                  <a:pt x="53524" y="37104"/>
                  <a:pt x="53345" y="37029"/>
                </a:cubicBezTo>
                <a:lnTo>
                  <a:pt x="53345" y="37029"/>
                </a:lnTo>
                <a:cubicBezTo>
                  <a:pt x="53503" y="37096"/>
                  <a:pt x="53661" y="37162"/>
                  <a:pt x="53819" y="37227"/>
                </a:cubicBezTo>
                <a:lnTo>
                  <a:pt x="53819" y="37227"/>
                </a:lnTo>
                <a:cubicBezTo>
                  <a:pt x="48281" y="35128"/>
                  <a:pt x="42763" y="32838"/>
                  <a:pt x="37040" y="32476"/>
                </a:cubicBezTo>
                <a:cubicBezTo>
                  <a:pt x="36525" y="32444"/>
                  <a:pt x="36010" y="32428"/>
                  <a:pt x="35497" y="32428"/>
                </a:cubicBezTo>
                <a:cubicBezTo>
                  <a:pt x="24160" y="32428"/>
                  <a:pt x="13194" y="40085"/>
                  <a:pt x="2298" y="42591"/>
                </a:cubicBezTo>
                <a:cubicBezTo>
                  <a:pt x="2181" y="42645"/>
                  <a:pt x="2123" y="42672"/>
                  <a:pt x="2010" y="42726"/>
                </a:cubicBezTo>
                <a:cubicBezTo>
                  <a:pt x="13109" y="40263"/>
                  <a:pt x="24334" y="32740"/>
                  <a:pt x="35854" y="32740"/>
                </a:cubicBezTo>
                <a:cubicBezTo>
                  <a:pt x="36376" y="32740"/>
                  <a:pt x="36899" y="32755"/>
                  <a:pt x="37423" y="32788"/>
                </a:cubicBezTo>
                <a:cubicBezTo>
                  <a:pt x="48334" y="33457"/>
                  <a:pt x="58600" y="41006"/>
                  <a:pt x="69580" y="41006"/>
                </a:cubicBezTo>
                <a:cubicBezTo>
                  <a:pt x="69986" y="41006"/>
                  <a:pt x="70394" y="40995"/>
                  <a:pt x="70802" y="40974"/>
                </a:cubicBezTo>
                <a:cubicBezTo>
                  <a:pt x="78890" y="40550"/>
                  <a:pt x="83217" y="32995"/>
                  <a:pt x="90698" y="31900"/>
                </a:cubicBezTo>
                <a:cubicBezTo>
                  <a:pt x="91316" y="31809"/>
                  <a:pt x="91909" y="31768"/>
                  <a:pt x="92481" y="31768"/>
                </a:cubicBezTo>
                <a:cubicBezTo>
                  <a:pt x="98516" y="31768"/>
                  <a:pt x="102198" y="36373"/>
                  <a:pt x="108367" y="36373"/>
                </a:cubicBezTo>
                <a:cubicBezTo>
                  <a:pt x="108521" y="36373"/>
                  <a:pt x="108676" y="36371"/>
                  <a:pt x="108833" y="36365"/>
                </a:cubicBezTo>
                <a:cubicBezTo>
                  <a:pt x="108971" y="36248"/>
                  <a:pt x="109043" y="36190"/>
                  <a:pt x="109185" y="36074"/>
                </a:cubicBezTo>
                <a:lnTo>
                  <a:pt x="109185" y="36074"/>
                </a:lnTo>
                <a:cubicBezTo>
                  <a:pt x="109050" y="36078"/>
                  <a:pt x="108917" y="36080"/>
                  <a:pt x="108784" y="36080"/>
                </a:cubicBezTo>
                <a:cubicBezTo>
                  <a:pt x="102541" y="36080"/>
                  <a:pt x="98452" y="31666"/>
                  <a:pt x="92362" y="31666"/>
                </a:cubicBezTo>
                <a:close/>
                <a:moveTo>
                  <a:pt x="93048" y="32292"/>
                </a:moveTo>
                <a:cubicBezTo>
                  <a:pt x="92590" y="32292"/>
                  <a:pt x="92106" y="32325"/>
                  <a:pt x="91595" y="32394"/>
                </a:cubicBezTo>
                <a:cubicBezTo>
                  <a:pt x="84543" y="33346"/>
                  <a:pt x="80856" y="40905"/>
                  <a:pt x="73100" y="41504"/>
                </a:cubicBezTo>
                <a:cubicBezTo>
                  <a:pt x="72464" y="41554"/>
                  <a:pt x="71829" y="41577"/>
                  <a:pt x="71195" y="41577"/>
                </a:cubicBezTo>
                <a:cubicBezTo>
                  <a:pt x="60324" y="41577"/>
                  <a:pt x="49749" y="34713"/>
                  <a:pt x="38929" y="34139"/>
                </a:cubicBezTo>
                <a:cubicBezTo>
                  <a:pt x="38375" y="34110"/>
                  <a:pt x="37822" y="34095"/>
                  <a:pt x="37269" y="34095"/>
                </a:cubicBezTo>
                <a:cubicBezTo>
                  <a:pt x="25017" y="34095"/>
                  <a:pt x="12841" y="41043"/>
                  <a:pt x="930" y="43323"/>
                </a:cubicBezTo>
                <a:cubicBezTo>
                  <a:pt x="845" y="43380"/>
                  <a:pt x="803" y="43410"/>
                  <a:pt x="726" y="43469"/>
                </a:cubicBezTo>
                <a:cubicBezTo>
                  <a:pt x="12800" y="41228"/>
                  <a:pt x="25160" y="34412"/>
                  <a:pt x="37560" y="34412"/>
                </a:cubicBezTo>
                <a:cubicBezTo>
                  <a:pt x="38119" y="34412"/>
                  <a:pt x="38677" y="34426"/>
                  <a:pt x="39235" y="34455"/>
                </a:cubicBezTo>
                <a:cubicBezTo>
                  <a:pt x="50034" y="35009"/>
                  <a:pt x="60668" y="41731"/>
                  <a:pt x="71516" y="41731"/>
                </a:cubicBezTo>
                <a:cubicBezTo>
                  <a:pt x="72198" y="41731"/>
                  <a:pt x="72880" y="41705"/>
                  <a:pt x="73563" y="41648"/>
                </a:cubicBezTo>
                <a:cubicBezTo>
                  <a:pt x="81248" y="41016"/>
                  <a:pt x="84818" y="33460"/>
                  <a:pt x="91776" y="32536"/>
                </a:cubicBezTo>
                <a:cubicBezTo>
                  <a:pt x="92273" y="32469"/>
                  <a:pt x="92742" y="32439"/>
                  <a:pt x="93186" y="32439"/>
                </a:cubicBezTo>
                <a:cubicBezTo>
                  <a:pt x="99135" y="32439"/>
                  <a:pt x="100571" y="37970"/>
                  <a:pt x="106397" y="37970"/>
                </a:cubicBezTo>
                <a:cubicBezTo>
                  <a:pt x="106650" y="37970"/>
                  <a:pt x="106911" y="37959"/>
                  <a:pt x="107181" y="37937"/>
                </a:cubicBezTo>
                <a:cubicBezTo>
                  <a:pt x="107289" y="37817"/>
                  <a:pt x="107344" y="37757"/>
                  <a:pt x="107458" y="37638"/>
                </a:cubicBezTo>
                <a:lnTo>
                  <a:pt x="107458" y="37638"/>
                </a:lnTo>
                <a:cubicBezTo>
                  <a:pt x="107206" y="37656"/>
                  <a:pt x="106962" y="37665"/>
                  <a:pt x="106724" y="37665"/>
                </a:cubicBezTo>
                <a:cubicBezTo>
                  <a:pt x="100847" y="37665"/>
                  <a:pt x="98989" y="32292"/>
                  <a:pt x="93048" y="32292"/>
                </a:cubicBezTo>
                <a:close/>
                <a:moveTo>
                  <a:pt x="93751" y="33222"/>
                </a:moveTo>
                <a:cubicBezTo>
                  <a:pt x="93332" y="33222"/>
                  <a:pt x="92883" y="33251"/>
                  <a:pt x="92399" y="33312"/>
                </a:cubicBezTo>
                <a:cubicBezTo>
                  <a:pt x="85780" y="34155"/>
                  <a:pt x="82624" y="41688"/>
                  <a:pt x="75168" y="42417"/>
                </a:cubicBezTo>
                <a:cubicBezTo>
                  <a:pt x="74321" y="42500"/>
                  <a:pt x="73473" y="42538"/>
                  <a:pt x="72625" y="42538"/>
                </a:cubicBezTo>
                <a:cubicBezTo>
                  <a:pt x="61853" y="42538"/>
                  <a:pt x="51039" y="36326"/>
                  <a:pt x="40322" y="35840"/>
                </a:cubicBezTo>
                <a:cubicBezTo>
                  <a:pt x="39741" y="35814"/>
                  <a:pt x="39160" y="35801"/>
                  <a:pt x="38579" y="35801"/>
                </a:cubicBezTo>
                <a:cubicBezTo>
                  <a:pt x="25684" y="35801"/>
                  <a:pt x="12717" y="42063"/>
                  <a:pt x="92" y="44136"/>
                </a:cubicBezTo>
                <a:cubicBezTo>
                  <a:pt x="61" y="44190"/>
                  <a:pt x="33" y="44246"/>
                  <a:pt x="12" y="44303"/>
                </a:cubicBezTo>
                <a:cubicBezTo>
                  <a:pt x="12720" y="42268"/>
                  <a:pt x="25780" y="36127"/>
                  <a:pt x="38750" y="36127"/>
                </a:cubicBezTo>
                <a:cubicBezTo>
                  <a:pt x="39337" y="36127"/>
                  <a:pt x="39924" y="36140"/>
                  <a:pt x="40510" y="36166"/>
                </a:cubicBezTo>
                <a:cubicBezTo>
                  <a:pt x="51213" y="36643"/>
                  <a:pt x="62055" y="42765"/>
                  <a:pt x="72816" y="42765"/>
                </a:cubicBezTo>
                <a:cubicBezTo>
                  <a:pt x="73690" y="42765"/>
                  <a:pt x="74563" y="42724"/>
                  <a:pt x="75435" y="42638"/>
                </a:cubicBezTo>
                <a:cubicBezTo>
                  <a:pt x="82865" y="41897"/>
                  <a:pt x="85935" y="34372"/>
                  <a:pt x="92502" y="33535"/>
                </a:cubicBezTo>
                <a:cubicBezTo>
                  <a:pt x="92993" y="33472"/>
                  <a:pt x="93448" y="33443"/>
                  <a:pt x="93870" y="33443"/>
                </a:cubicBezTo>
                <a:cubicBezTo>
                  <a:pt x="100012" y="33443"/>
                  <a:pt x="99339" y="39642"/>
                  <a:pt x="105065" y="39642"/>
                </a:cubicBezTo>
                <a:cubicBezTo>
                  <a:pt x="105377" y="39642"/>
                  <a:pt x="105709" y="39624"/>
                  <a:pt x="106061" y="39585"/>
                </a:cubicBezTo>
                <a:cubicBezTo>
                  <a:pt x="106120" y="39458"/>
                  <a:pt x="106152" y="39394"/>
                  <a:pt x="106221" y="39268"/>
                </a:cubicBezTo>
                <a:lnTo>
                  <a:pt x="106221" y="39268"/>
                </a:lnTo>
                <a:cubicBezTo>
                  <a:pt x="105884" y="39304"/>
                  <a:pt x="105565" y="39321"/>
                  <a:pt x="105263" y="39321"/>
                </a:cubicBezTo>
                <a:cubicBezTo>
                  <a:pt x="99538" y="39321"/>
                  <a:pt x="99847" y="33222"/>
                  <a:pt x="93751" y="33222"/>
                </a:cubicBezTo>
                <a:close/>
                <a:moveTo>
                  <a:pt x="79408" y="43408"/>
                </a:moveTo>
                <a:cubicBezTo>
                  <a:pt x="78552" y="43740"/>
                  <a:pt x="77691" y="44062"/>
                  <a:pt x="76820" y="44355"/>
                </a:cubicBezTo>
                <a:lnTo>
                  <a:pt x="76820" y="44355"/>
                </a:lnTo>
                <a:cubicBezTo>
                  <a:pt x="76964" y="44322"/>
                  <a:pt x="77108" y="44290"/>
                  <a:pt x="77252" y="44257"/>
                </a:cubicBezTo>
                <a:lnTo>
                  <a:pt x="77252" y="44257"/>
                </a:lnTo>
                <a:cubicBezTo>
                  <a:pt x="77979" y="43994"/>
                  <a:pt x="78697" y="43707"/>
                  <a:pt x="79408" y="43408"/>
                </a:cubicBezTo>
                <a:close/>
                <a:moveTo>
                  <a:pt x="76572" y="44495"/>
                </a:moveTo>
                <a:cubicBezTo>
                  <a:pt x="76424" y="44523"/>
                  <a:pt x="76276" y="44551"/>
                  <a:pt x="76128" y="44579"/>
                </a:cubicBezTo>
                <a:lnTo>
                  <a:pt x="76128" y="44579"/>
                </a:lnTo>
                <a:cubicBezTo>
                  <a:pt x="75945" y="44637"/>
                  <a:pt x="75762" y="44693"/>
                  <a:pt x="75578" y="44747"/>
                </a:cubicBezTo>
                <a:lnTo>
                  <a:pt x="75578" y="44747"/>
                </a:lnTo>
                <a:cubicBezTo>
                  <a:pt x="75796" y="44706"/>
                  <a:pt x="76010" y="44661"/>
                  <a:pt x="76222" y="44610"/>
                </a:cubicBezTo>
                <a:lnTo>
                  <a:pt x="76222" y="44610"/>
                </a:lnTo>
                <a:cubicBezTo>
                  <a:pt x="76339" y="44573"/>
                  <a:pt x="76455" y="44534"/>
                  <a:pt x="76572" y="44495"/>
                </a:cubicBezTo>
                <a:close/>
                <a:moveTo>
                  <a:pt x="94263" y="34611"/>
                </a:moveTo>
                <a:cubicBezTo>
                  <a:pt x="93798" y="34611"/>
                  <a:pt x="93289" y="34647"/>
                  <a:pt x="92729" y="34723"/>
                </a:cubicBezTo>
                <a:cubicBezTo>
                  <a:pt x="86217" y="35605"/>
                  <a:pt x="83531" y="43082"/>
                  <a:pt x="76041" y="43826"/>
                </a:cubicBezTo>
                <a:cubicBezTo>
                  <a:pt x="75142" y="43916"/>
                  <a:pt x="74242" y="43957"/>
                  <a:pt x="73340" y="43957"/>
                </a:cubicBezTo>
                <a:cubicBezTo>
                  <a:pt x="62585" y="43957"/>
                  <a:pt x="51679" y="38069"/>
                  <a:pt x="40985" y="37605"/>
                </a:cubicBezTo>
                <a:cubicBezTo>
                  <a:pt x="40358" y="37578"/>
                  <a:pt x="39731" y="37564"/>
                  <a:pt x="39103" y="37564"/>
                </a:cubicBezTo>
                <a:cubicBezTo>
                  <a:pt x="26052" y="37564"/>
                  <a:pt x="12822" y="43206"/>
                  <a:pt x="0" y="45102"/>
                </a:cubicBezTo>
                <a:cubicBezTo>
                  <a:pt x="28" y="45182"/>
                  <a:pt x="57" y="45257"/>
                  <a:pt x="147" y="45457"/>
                </a:cubicBezTo>
                <a:cubicBezTo>
                  <a:pt x="12939" y="43555"/>
                  <a:pt x="26156" y="37973"/>
                  <a:pt x="39181" y="37973"/>
                </a:cubicBezTo>
                <a:cubicBezTo>
                  <a:pt x="39798" y="37973"/>
                  <a:pt x="40415" y="37985"/>
                  <a:pt x="41031" y="38011"/>
                </a:cubicBezTo>
                <a:cubicBezTo>
                  <a:pt x="51694" y="38462"/>
                  <a:pt x="62588" y="44290"/>
                  <a:pt x="73315" y="44290"/>
                </a:cubicBezTo>
                <a:cubicBezTo>
                  <a:pt x="74223" y="44290"/>
                  <a:pt x="75131" y="44249"/>
                  <a:pt x="76037" y="44158"/>
                </a:cubicBezTo>
                <a:cubicBezTo>
                  <a:pt x="83498" y="43413"/>
                  <a:pt x="86242" y="35942"/>
                  <a:pt x="92737" y="35068"/>
                </a:cubicBezTo>
                <a:cubicBezTo>
                  <a:pt x="93293" y="34993"/>
                  <a:pt x="93799" y="34958"/>
                  <a:pt x="94261" y="34958"/>
                </a:cubicBezTo>
                <a:cubicBezTo>
                  <a:pt x="100560" y="34958"/>
                  <a:pt x="98760" y="41422"/>
                  <a:pt x="104482" y="41422"/>
                </a:cubicBezTo>
                <a:cubicBezTo>
                  <a:pt x="104854" y="41422"/>
                  <a:pt x="105258" y="41394"/>
                  <a:pt x="105698" y="41336"/>
                </a:cubicBezTo>
                <a:cubicBezTo>
                  <a:pt x="105692" y="41224"/>
                  <a:pt x="105693" y="41110"/>
                  <a:pt x="105699" y="40998"/>
                </a:cubicBezTo>
                <a:lnTo>
                  <a:pt x="105699" y="40998"/>
                </a:lnTo>
                <a:cubicBezTo>
                  <a:pt x="105259" y="41056"/>
                  <a:pt x="104856" y="41083"/>
                  <a:pt x="104484" y="41083"/>
                </a:cubicBezTo>
                <a:cubicBezTo>
                  <a:pt x="98759" y="41083"/>
                  <a:pt x="100557" y="34611"/>
                  <a:pt x="94263" y="34611"/>
                </a:cubicBezTo>
                <a:close/>
                <a:moveTo>
                  <a:pt x="72888" y="45173"/>
                </a:moveTo>
                <a:lnTo>
                  <a:pt x="72888" y="45173"/>
                </a:lnTo>
                <a:cubicBezTo>
                  <a:pt x="72854" y="45175"/>
                  <a:pt x="72821" y="45177"/>
                  <a:pt x="72787" y="45179"/>
                </a:cubicBezTo>
                <a:lnTo>
                  <a:pt x="72787" y="45179"/>
                </a:lnTo>
                <a:cubicBezTo>
                  <a:pt x="71545" y="45385"/>
                  <a:pt x="70299" y="45563"/>
                  <a:pt x="69050" y="45694"/>
                </a:cubicBezTo>
                <a:lnTo>
                  <a:pt x="69050" y="45694"/>
                </a:lnTo>
                <a:cubicBezTo>
                  <a:pt x="69190" y="45693"/>
                  <a:pt x="69329" y="45690"/>
                  <a:pt x="69468" y="45687"/>
                </a:cubicBezTo>
                <a:lnTo>
                  <a:pt x="69468" y="45687"/>
                </a:lnTo>
                <a:cubicBezTo>
                  <a:pt x="70613" y="45560"/>
                  <a:pt x="71752" y="45382"/>
                  <a:pt x="72888" y="45173"/>
                </a:cubicBezTo>
                <a:close/>
                <a:moveTo>
                  <a:pt x="71795" y="45561"/>
                </a:moveTo>
                <a:cubicBezTo>
                  <a:pt x="71720" y="45568"/>
                  <a:pt x="71644" y="45575"/>
                  <a:pt x="71568" y="45581"/>
                </a:cubicBezTo>
                <a:cubicBezTo>
                  <a:pt x="70868" y="45637"/>
                  <a:pt x="70168" y="45672"/>
                  <a:pt x="69468" y="45687"/>
                </a:cubicBezTo>
                <a:lnTo>
                  <a:pt x="69468" y="45687"/>
                </a:lnTo>
                <a:cubicBezTo>
                  <a:pt x="69264" y="45710"/>
                  <a:pt x="69060" y="45731"/>
                  <a:pt x="68856" y="45750"/>
                </a:cubicBezTo>
                <a:lnTo>
                  <a:pt x="68856" y="45750"/>
                </a:lnTo>
                <a:cubicBezTo>
                  <a:pt x="69513" y="45735"/>
                  <a:pt x="70171" y="45705"/>
                  <a:pt x="70829" y="45657"/>
                </a:cubicBezTo>
                <a:cubicBezTo>
                  <a:pt x="71153" y="45633"/>
                  <a:pt x="71475" y="45601"/>
                  <a:pt x="71795" y="45561"/>
                </a:cubicBezTo>
                <a:close/>
                <a:moveTo>
                  <a:pt x="68856" y="45750"/>
                </a:moveTo>
                <a:lnTo>
                  <a:pt x="68856" y="45750"/>
                </a:lnTo>
                <a:cubicBezTo>
                  <a:pt x="68705" y="45753"/>
                  <a:pt x="68554" y="45756"/>
                  <a:pt x="68404" y="45758"/>
                </a:cubicBezTo>
                <a:lnTo>
                  <a:pt x="68404" y="45758"/>
                </a:lnTo>
                <a:cubicBezTo>
                  <a:pt x="67912" y="45802"/>
                  <a:pt x="67420" y="45839"/>
                  <a:pt x="66928" y="45866"/>
                </a:cubicBezTo>
                <a:lnTo>
                  <a:pt x="66928" y="45866"/>
                </a:lnTo>
                <a:cubicBezTo>
                  <a:pt x="67291" y="45851"/>
                  <a:pt x="67653" y="45835"/>
                  <a:pt x="68016" y="45819"/>
                </a:cubicBezTo>
                <a:lnTo>
                  <a:pt x="68016" y="45819"/>
                </a:lnTo>
                <a:cubicBezTo>
                  <a:pt x="68296" y="45799"/>
                  <a:pt x="68576" y="45776"/>
                  <a:pt x="68856" y="45750"/>
                </a:cubicBezTo>
                <a:close/>
                <a:moveTo>
                  <a:pt x="93604" y="36937"/>
                </a:moveTo>
                <a:cubicBezTo>
                  <a:pt x="92954" y="36937"/>
                  <a:pt x="92228" y="37004"/>
                  <a:pt x="91410" y="37153"/>
                </a:cubicBezTo>
                <a:cubicBezTo>
                  <a:pt x="87056" y="37945"/>
                  <a:pt x="83905" y="41111"/>
                  <a:pt x="79981" y="43165"/>
                </a:cubicBezTo>
                <a:lnTo>
                  <a:pt x="79981" y="43165"/>
                </a:lnTo>
                <a:cubicBezTo>
                  <a:pt x="79790" y="43246"/>
                  <a:pt x="79600" y="43328"/>
                  <a:pt x="79408" y="43408"/>
                </a:cubicBezTo>
                <a:lnTo>
                  <a:pt x="79408" y="43408"/>
                </a:lnTo>
                <a:cubicBezTo>
                  <a:pt x="79548" y="43354"/>
                  <a:pt x="79688" y="43299"/>
                  <a:pt x="79828" y="43244"/>
                </a:cubicBezTo>
                <a:lnTo>
                  <a:pt x="79828" y="43244"/>
                </a:lnTo>
                <a:cubicBezTo>
                  <a:pt x="79184" y="43575"/>
                  <a:pt x="78519" y="43874"/>
                  <a:pt x="77824" y="44128"/>
                </a:cubicBezTo>
                <a:lnTo>
                  <a:pt x="77824" y="44128"/>
                </a:lnTo>
                <a:cubicBezTo>
                  <a:pt x="77633" y="44171"/>
                  <a:pt x="77443" y="44214"/>
                  <a:pt x="77252" y="44257"/>
                </a:cubicBezTo>
                <a:lnTo>
                  <a:pt x="77252" y="44257"/>
                </a:lnTo>
                <a:cubicBezTo>
                  <a:pt x="77026" y="44339"/>
                  <a:pt x="76800" y="44418"/>
                  <a:pt x="76572" y="44495"/>
                </a:cubicBezTo>
                <a:lnTo>
                  <a:pt x="76572" y="44495"/>
                </a:lnTo>
                <a:cubicBezTo>
                  <a:pt x="76676" y="44475"/>
                  <a:pt x="76781" y="44455"/>
                  <a:pt x="76885" y="44435"/>
                </a:cubicBezTo>
                <a:lnTo>
                  <a:pt x="76885" y="44435"/>
                </a:lnTo>
                <a:cubicBezTo>
                  <a:pt x="76667" y="44499"/>
                  <a:pt x="76446" y="44557"/>
                  <a:pt x="76222" y="44610"/>
                </a:cubicBezTo>
                <a:lnTo>
                  <a:pt x="76222" y="44610"/>
                </a:lnTo>
                <a:cubicBezTo>
                  <a:pt x="75896" y="44716"/>
                  <a:pt x="75567" y="44815"/>
                  <a:pt x="75236" y="44908"/>
                </a:cubicBezTo>
                <a:lnTo>
                  <a:pt x="75236" y="44908"/>
                </a:lnTo>
                <a:cubicBezTo>
                  <a:pt x="75960" y="44772"/>
                  <a:pt x="76653" y="44582"/>
                  <a:pt x="77322" y="44352"/>
                </a:cubicBezTo>
                <a:lnTo>
                  <a:pt x="77322" y="44352"/>
                </a:lnTo>
                <a:cubicBezTo>
                  <a:pt x="81191" y="43612"/>
                  <a:pt x="85048" y="42876"/>
                  <a:pt x="88929" y="42807"/>
                </a:cubicBezTo>
                <a:cubicBezTo>
                  <a:pt x="89039" y="42805"/>
                  <a:pt x="89149" y="42804"/>
                  <a:pt x="89259" y="42804"/>
                </a:cubicBezTo>
                <a:cubicBezTo>
                  <a:pt x="95781" y="42804"/>
                  <a:pt x="101118" y="46196"/>
                  <a:pt x="107360" y="46196"/>
                </a:cubicBezTo>
                <a:cubicBezTo>
                  <a:pt x="107606" y="46196"/>
                  <a:pt x="107853" y="46190"/>
                  <a:pt x="108102" y="46179"/>
                </a:cubicBezTo>
                <a:cubicBezTo>
                  <a:pt x="108003" y="46067"/>
                  <a:pt x="107955" y="46010"/>
                  <a:pt x="107859" y="45897"/>
                </a:cubicBezTo>
                <a:cubicBezTo>
                  <a:pt x="107596" y="45910"/>
                  <a:pt x="107335" y="45917"/>
                  <a:pt x="107077" y="45917"/>
                </a:cubicBezTo>
                <a:cubicBezTo>
                  <a:pt x="101006" y="45917"/>
                  <a:pt x="96120" y="42273"/>
                  <a:pt x="89711" y="42273"/>
                </a:cubicBezTo>
                <a:cubicBezTo>
                  <a:pt x="89547" y="42273"/>
                  <a:pt x="89382" y="42275"/>
                  <a:pt x="89216" y="42280"/>
                </a:cubicBezTo>
                <a:cubicBezTo>
                  <a:pt x="85478" y="42390"/>
                  <a:pt x="81788" y="43228"/>
                  <a:pt x="78082" y="44069"/>
                </a:cubicBezTo>
                <a:lnTo>
                  <a:pt x="78082" y="44069"/>
                </a:lnTo>
                <a:cubicBezTo>
                  <a:pt x="78757" y="43800"/>
                  <a:pt x="79409" y="43492"/>
                  <a:pt x="80044" y="43159"/>
                </a:cubicBezTo>
                <a:lnTo>
                  <a:pt x="80044" y="43159"/>
                </a:lnTo>
                <a:cubicBezTo>
                  <a:pt x="83434" y="41824"/>
                  <a:pt x="86760" y="40399"/>
                  <a:pt x="90328" y="40081"/>
                </a:cubicBezTo>
                <a:cubicBezTo>
                  <a:pt x="90724" y="40046"/>
                  <a:pt x="91106" y="40029"/>
                  <a:pt x="91476" y="40029"/>
                </a:cubicBezTo>
                <a:cubicBezTo>
                  <a:pt x="97667" y="40029"/>
                  <a:pt x="100360" y="44694"/>
                  <a:pt x="106015" y="44694"/>
                </a:cubicBezTo>
                <a:cubicBezTo>
                  <a:pt x="106305" y="44694"/>
                  <a:pt x="106603" y="44681"/>
                  <a:pt x="106910" y="44655"/>
                </a:cubicBezTo>
                <a:cubicBezTo>
                  <a:pt x="106831" y="44538"/>
                  <a:pt x="106793" y="44479"/>
                  <a:pt x="106720" y="44361"/>
                </a:cubicBezTo>
                <a:cubicBezTo>
                  <a:pt x="106406" y="44389"/>
                  <a:pt x="106102" y="44403"/>
                  <a:pt x="105808" y="44403"/>
                </a:cubicBezTo>
                <a:cubicBezTo>
                  <a:pt x="100173" y="44403"/>
                  <a:pt x="98038" y="39522"/>
                  <a:pt x="91859" y="39522"/>
                </a:cubicBezTo>
                <a:cubicBezTo>
                  <a:pt x="91442" y="39522"/>
                  <a:pt x="91006" y="39544"/>
                  <a:pt x="90549" y="39592"/>
                </a:cubicBezTo>
                <a:cubicBezTo>
                  <a:pt x="86939" y="39969"/>
                  <a:pt x="83649" y="41580"/>
                  <a:pt x="80263" y="43043"/>
                </a:cubicBezTo>
                <a:lnTo>
                  <a:pt x="80263" y="43043"/>
                </a:lnTo>
                <a:cubicBezTo>
                  <a:pt x="83973" y="41059"/>
                  <a:pt x="87157" y="38285"/>
                  <a:pt x="91293" y="37589"/>
                </a:cubicBezTo>
                <a:cubicBezTo>
                  <a:pt x="92043" y="37462"/>
                  <a:pt x="92719" y="37405"/>
                  <a:pt x="93332" y="37405"/>
                </a:cubicBezTo>
                <a:cubicBezTo>
                  <a:pt x="99435" y="37405"/>
                  <a:pt x="99321" y="43100"/>
                  <a:pt x="105112" y="43100"/>
                </a:cubicBezTo>
                <a:cubicBezTo>
                  <a:pt x="105411" y="43100"/>
                  <a:pt x="105726" y="43085"/>
                  <a:pt x="106058" y="43053"/>
                </a:cubicBezTo>
                <a:cubicBezTo>
                  <a:pt x="106010" y="42929"/>
                  <a:pt x="105988" y="42867"/>
                  <a:pt x="105947" y="42740"/>
                </a:cubicBezTo>
                <a:cubicBezTo>
                  <a:pt x="105612" y="42772"/>
                  <a:pt x="105295" y="42788"/>
                  <a:pt x="104995" y="42788"/>
                </a:cubicBezTo>
                <a:cubicBezTo>
                  <a:pt x="99145" y="42788"/>
                  <a:pt x="99673" y="36937"/>
                  <a:pt x="93604" y="36937"/>
                </a:cubicBezTo>
                <a:close/>
                <a:moveTo>
                  <a:pt x="39841" y="40072"/>
                </a:moveTo>
                <a:cubicBezTo>
                  <a:pt x="26899" y="40072"/>
                  <a:pt x="13934" y="45243"/>
                  <a:pt x="1272" y="47297"/>
                </a:cubicBezTo>
                <a:cubicBezTo>
                  <a:pt x="1391" y="47442"/>
                  <a:pt x="1453" y="47511"/>
                  <a:pt x="1578" y="47644"/>
                </a:cubicBezTo>
                <a:cubicBezTo>
                  <a:pt x="14162" y="45596"/>
                  <a:pt x="27013" y="40516"/>
                  <a:pt x="39872" y="40516"/>
                </a:cubicBezTo>
                <a:cubicBezTo>
                  <a:pt x="40884" y="40516"/>
                  <a:pt x="41896" y="40547"/>
                  <a:pt x="42908" y="40614"/>
                </a:cubicBezTo>
                <a:cubicBezTo>
                  <a:pt x="52173" y="41226"/>
                  <a:pt x="61624" y="45231"/>
                  <a:pt x="70983" y="45231"/>
                </a:cubicBezTo>
                <a:cubicBezTo>
                  <a:pt x="71585" y="45231"/>
                  <a:pt x="72186" y="45214"/>
                  <a:pt x="72787" y="45179"/>
                </a:cubicBezTo>
                <a:lnTo>
                  <a:pt x="72787" y="45179"/>
                </a:lnTo>
                <a:cubicBezTo>
                  <a:pt x="73005" y="45143"/>
                  <a:pt x="73222" y="45107"/>
                  <a:pt x="73440" y="45069"/>
                </a:cubicBezTo>
                <a:lnTo>
                  <a:pt x="73440" y="45069"/>
                </a:lnTo>
                <a:cubicBezTo>
                  <a:pt x="73256" y="45105"/>
                  <a:pt x="73072" y="45139"/>
                  <a:pt x="72888" y="45173"/>
                </a:cubicBezTo>
                <a:lnTo>
                  <a:pt x="72888" y="45173"/>
                </a:lnTo>
                <a:cubicBezTo>
                  <a:pt x="73314" y="45147"/>
                  <a:pt x="73740" y="45111"/>
                  <a:pt x="74166" y="45065"/>
                </a:cubicBezTo>
                <a:cubicBezTo>
                  <a:pt x="74330" y="45048"/>
                  <a:pt x="74491" y="45027"/>
                  <a:pt x="74651" y="45004"/>
                </a:cubicBezTo>
                <a:lnTo>
                  <a:pt x="74651" y="45004"/>
                </a:lnTo>
                <a:cubicBezTo>
                  <a:pt x="73717" y="45247"/>
                  <a:pt x="72766" y="45440"/>
                  <a:pt x="71795" y="45561"/>
                </a:cubicBezTo>
                <a:lnTo>
                  <a:pt x="71795" y="45561"/>
                </a:lnTo>
                <a:cubicBezTo>
                  <a:pt x="72979" y="45450"/>
                  <a:pt x="74122" y="45219"/>
                  <a:pt x="75236" y="44908"/>
                </a:cubicBezTo>
                <a:lnTo>
                  <a:pt x="75236" y="44908"/>
                </a:lnTo>
                <a:cubicBezTo>
                  <a:pt x="75043" y="44944"/>
                  <a:pt x="74848" y="44976"/>
                  <a:pt x="74651" y="45004"/>
                </a:cubicBezTo>
                <a:lnTo>
                  <a:pt x="74651" y="45004"/>
                </a:lnTo>
                <a:cubicBezTo>
                  <a:pt x="74962" y="44924"/>
                  <a:pt x="75271" y="44838"/>
                  <a:pt x="75578" y="44747"/>
                </a:cubicBezTo>
                <a:lnTo>
                  <a:pt x="75578" y="44747"/>
                </a:lnTo>
                <a:cubicBezTo>
                  <a:pt x="75262" y="44806"/>
                  <a:pt x="74940" y="44855"/>
                  <a:pt x="74610" y="44892"/>
                </a:cubicBezTo>
                <a:cubicBezTo>
                  <a:pt x="74479" y="44906"/>
                  <a:pt x="74348" y="44920"/>
                  <a:pt x="74216" y="44933"/>
                </a:cubicBezTo>
                <a:lnTo>
                  <a:pt x="74216" y="44933"/>
                </a:lnTo>
                <a:cubicBezTo>
                  <a:pt x="74854" y="44819"/>
                  <a:pt x="75492" y="44700"/>
                  <a:pt x="76128" y="44579"/>
                </a:cubicBezTo>
                <a:lnTo>
                  <a:pt x="76128" y="44579"/>
                </a:lnTo>
                <a:cubicBezTo>
                  <a:pt x="76360" y="44507"/>
                  <a:pt x="76590" y="44432"/>
                  <a:pt x="76820" y="44355"/>
                </a:cubicBezTo>
                <a:lnTo>
                  <a:pt x="76820" y="44355"/>
                </a:lnTo>
                <a:cubicBezTo>
                  <a:pt x="75900" y="44561"/>
                  <a:pt x="74979" y="44762"/>
                  <a:pt x="74055" y="44948"/>
                </a:cubicBezTo>
                <a:lnTo>
                  <a:pt x="74055" y="44948"/>
                </a:lnTo>
                <a:cubicBezTo>
                  <a:pt x="73174" y="45029"/>
                  <a:pt x="72291" y="45066"/>
                  <a:pt x="71407" y="45066"/>
                </a:cubicBezTo>
                <a:cubicBezTo>
                  <a:pt x="61965" y="45066"/>
                  <a:pt x="52394" y="40843"/>
                  <a:pt x="43063" y="40184"/>
                </a:cubicBezTo>
                <a:cubicBezTo>
                  <a:pt x="41990" y="40108"/>
                  <a:pt x="40915" y="40072"/>
                  <a:pt x="39841" y="40072"/>
                </a:cubicBezTo>
                <a:close/>
                <a:moveTo>
                  <a:pt x="39791" y="42366"/>
                </a:moveTo>
                <a:cubicBezTo>
                  <a:pt x="27412" y="42366"/>
                  <a:pt x="15191" y="46907"/>
                  <a:pt x="3046" y="48847"/>
                </a:cubicBezTo>
                <a:cubicBezTo>
                  <a:pt x="3191" y="48938"/>
                  <a:pt x="3265" y="48982"/>
                  <a:pt x="3415" y="49065"/>
                </a:cubicBezTo>
                <a:cubicBezTo>
                  <a:pt x="15444" y="47168"/>
                  <a:pt x="27500" y="42782"/>
                  <a:pt x="39751" y="42782"/>
                </a:cubicBezTo>
                <a:cubicBezTo>
                  <a:pt x="40337" y="42782"/>
                  <a:pt x="40924" y="42792"/>
                  <a:pt x="41511" y="42812"/>
                </a:cubicBezTo>
                <a:cubicBezTo>
                  <a:pt x="50316" y="43125"/>
                  <a:pt x="59070" y="45761"/>
                  <a:pt x="67896" y="45761"/>
                </a:cubicBezTo>
                <a:cubicBezTo>
                  <a:pt x="68065" y="45761"/>
                  <a:pt x="68234" y="45760"/>
                  <a:pt x="68404" y="45758"/>
                </a:cubicBezTo>
                <a:lnTo>
                  <a:pt x="68404" y="45758"/>
                </a:lnTo>
                <a:cubicBezTo>
                  <a:pt x="68619" y="45738"/>
                  <a:pt x="68835" y="45717"/>
                  <a:pt x="69050" y="45694"/>
                </a:cubicBezTo>
                <a:lnTo>
                  <a:pt x="69050" y="45694"/>
                </a:lnTo>
                <a:cubicBezTo>
                  <a:pt x="68892" y="45696"/>
                  <a:pt x="68735" y="45697"/>
                  <a:pt x="68577" y="45697"/>
                </a:cubicBezTo>
                <a:cubicBezTo>
                  <a:pt x="59635" y="45697"/>
                  <a:pt x="50748" y="42783"/>
                  <a:pt x="41838" y="42408"/>
                </a:cubicBezTo>
                <a:cubicBezTo>
                  <a:pt x="41155" y="42379"/>
                  <a:pt x="40473" y="42366"/>
                  <a:pt x="39791" y="42366"/>
                </a:cubicBezTo>
                <a:close/>
                <a:moveTo>
                  <a:pt x="39668" y="44522"/>
                </a:moveTo>
                <a:cubicBezTo>
                  <a:pt x="27969" y="44522"/>
                  <a:pt x="16612" y="48146"/>
                  <a:pt x="5088" y="49797"/>
                </a:cubicBezTo>
                <a:cubicBezTo>
                  <a:pt x="5247" y="49851"/>
                  <a:pt x="5327" y="49877"/>
                  <a:pt x="5489" y="49926"/>
                </a:cubicBezTo>
                <a:cubicBezTo>
                  <a:pt x="16808" y="48357"/>
                  <a:pt x="27930" y="44977"/>
                  <a:pt x="39410" y="44914"/>
                </a:cubicBezTo>
                <a:cubicBezTo>
                  <a:pt x="39567" y="44914"/>
                  <a:pt x="39725" y="44913"/>
                  <a:pt x="39882" y="44913"/>
                </a:cubicBezTo>
                <a:cubicBezTo>
                  <a:pt x="47699" y="44913"/>
                  <a:pt x="55478" y="45952"/>
                  <a:pt x="63295" y="45952"/>
                </a:cubicBezTo>
                <a:cubicBezTo>
                  <a:pt x="64063" y="45952"/>
                  <a:pt x="64832" y="45942"/>
                  <a:pt x="65601" y="45919"/>
                </a:cubicBezTo>
                <a:lnTo>
                  <a:pt x="65601" y="45919"/>
                </a:lnTo>
                <a:cubicBezTo>
                  <a:pt x="64411" y="45964"/>
                  <a:pt x="63221" y="46002"/>
                  <a:pt x="62032" y="46027"/>
                </a:cubicBezTo>
                <a:cubicBezTo>
                  <a:pt x="43420" y="46425"/>
                  <a:pt x="25678" y="48302"/>
                  <a:pt x="7228" y="50355"/>
                </a:cubicBezTo>
                <a:cubicBezTo>
                  <a:pt x="7389" y="50388"/>
                  <a:pt x="7470" y="50404"/>
                  <a:pt x="7629" y="50433"/>
                </a:cubicBezTo>
                <a:cubicBezTo>
                  <a:pt x="25520" y="48586"/>
                  <a:pt x="42983" y="46421"/>
                  <a:pt x="61023" y="46066"/>
                </a:cubicBezTo>
                <a:cubicBezTo>
                  <a:pt x="62156" y="46043"/>
                  <a:pt x="63288" y="46033"/>
                  <a:pt x="64420" y="46033"/>
                </a:cubicBezTo>
                <a:cubicBezTo>
                  <a:pt x="78682" y="46033"/>
                  <a:pt x="92912" y="47676"/>
                  <a:pt x="107021" y="47676"/>
                </a:cubicBezTo>
                <a:cubicBezTo>
                  <a:pt x="107839" y="47676"/>
                  <a:pt x="108657" y="47671"/>
                  <a:pt x="109474" y="47659"/>
                </a:cubicBezTo>
                <a:cubicBezTo>
                  <a:pt x="109368" y="47549"/>
                  <a:pt x="109315" y="47493"/>
                  <a:pt x="109209" y="47382"/>
                </a:cubicBezTo>
                <a:cubicBezTo>
                  <a:pt x="109017" y="47385"/>
                  <a:pt x="108825" y="47387"/>
                  <a:pt x="108633" y="47387"/>
                </a:cubicBezTo>
                <a:cubicBezTo>
                  <a:pt x="101571" y="47387"/>
                  <a:pt x="94749" y="45184"/>
                  <a:pt x="87613" y="45129"/>
                </a:cubicBezTo>
                <a:cubicBezTo>
                  <a:pt x="87265" y="45126"/>
                  <a:pt x="86917" y="45125"/>
                  <a:pt x="86569" y="45125"/>
                </a:cubicBezTo>
                <a:cubicBezTo>
                  <a:pt x="80398" y="45125"/>
                  <a:pt x="74201" y="45540"/>
                  <a:pt x="68016" y="45819"/>
                </a:cubicBezTo>
                <a:lnTo>
                  <a:pt x="68016" y="45819"/>
                </a:lnTo>
                <a:cubicBezTo>
                  <a:pt x="67739" y="45838"/>
                  <a:pt x="67462" y="45854"/>
                  <a:pt x="67185" y="45866"/>
                </a:cubicBezTo>
                <a:cubicBezTo>
                  <a:pt x="66824" y="45882"/>
                  <a:pt x="66463" y="45894"/>
                  <a:pt x="66103" y="45903"/>
                </a:cubicBezTo>
                <a:lnTo>
                  <a:pt x="66103" y="45903"/>
                </a:lnTo>
                <a:cubicBezTo>
                  <a:pt x="66154" y="45902"/>
                  <a:pt x="66205" y="45900"/>
                  <a:pt x="66256" y="45898"/>
                </a:cubicBezTo>
                <a:cubicBezTo>
                  <a:pt x="66480" y="45889"/>
                  <a:pt x="66704" y="45879"/>
                  <a:pt x="66928" y="45866"/>
                </a:cubicBezTo>
                <a:lnTo>
                  <a:pt x="66928" y="45866"/>
                </a:lnTo>
                <a:cubicBezTo>
                  <a:pt x="66579" y="45881"/>
                  <a:pt x="66231" y="45895"/>
                  <a:pt x="65882" y="45909"/>
                </a:cubicBezTo>
                <a:lnTo>
                  <a:pt x="65882" y="45909"/>
                </a:lnTo>
                <a:cubicBezTo>
                  <a:pt x="65367" y="45920"/>
                  <a:pt x="64853" y="45926"/>
                  <a:pt x="64338" y="45926"/>
                </a:cubicBezTo>
                <a:cubicBezTo>
                  <a:pt x="56154" y="45926"/>
                  <a:pt x="48028" y="44547"/>
                  <a:pt x="39843" y="44523"/>
                </a:cubicBezTo>
                <a:cubicBezTo>
                  <a:pt x="39785" y="44522"/>
                  <a:pt x="39726" y="44522"/>
                  <a:pt x="39668" y="44522"/>
                </a:cubicBezTo>
                <a:close/>
                <a:moveTo>
                  <a:pt x="60209" y="46306"/>
                </a:moveTo>
                <a:cubicBezTo>
                  <a:pt x="59034" y="46306"/>
                  <a:pt x="57860" y="46317"/>
                  <a:pt x="56685" y="46343"/>
                </a:cubicBezTo>
                <a:cubicBezTo>
                  <a:pt x="40940" y="46684"/>
                  <a:pt x="25085" y="49770"/>
                  <a:pt x="9301" y="50728"/>
                </a:cubicBezTo>
                <a:cubicBezTo>
                  <a:pt x="9451" y="50755"/>
                  <a:pt x="9524" y="50768"/>
                  <a:pt x="9670" y="50794"/>
                </a:cubicBezTo>
                <a:cubicBezTo>
                  <a:pt x="25055" y="50041"/>
                  <a:pt x="40423" y="46810"/>
                  <a:pt x="55704" y="46443"/>
                </a:cubicBezTo>
                <a:cubicBezTo>
                  <a:pt x="56883" y="46415"/>
                  <a:pt x="58062" y="46401"/>
                  <a:pt x="59241" y="46401"/>
                </a:cubicBezTo>
                <a:cubicBezTo>
                  <a:pt x="76199" y="46401"/>
                  <a:pt x="93272" y="49134"/>
                  <a:pt x="110303" y="49134"/>
                </a:cubicBezTo>
                <a:cubicBezTo>
                  <a:pt x="110494" y="49134"/>
                  <a:pt x="110685" y="49134"/>
                  <a:pt x="110876" y="49133"/>
                </a:cubicBezTo>
                <a:cubicBezTo>
                  <a:pt x="110774" y="49022"/>
                  <a:pt x="110721" y="48966"/>
                  <a:pt x="110617" y="48855"/>
                </a:cubicBezTo>
                <a:cubicBezTo>
                  <a:pt x="93831" y="48727"/>
                  <a:pt x="76966" y="46306"/>
                  <a:pt x="60209" y="46306"/>
                </a:cubicBezTo>
                <a:close/>
                <a:moveTo>
                  <a:pt x="53723" y="47057"/>
                </a:moveTo>
                <a:cubicBezTo>
                  <a:pt x="53054" y="47057"/>
                  <a:pt x="52386" y="47069"/>
                  <a:pt x="51720" y="47096"/>
                </a:cubicBezTo>
                <a:cubicBezTo>
                  <a:pt x="45023" y="47364"/>
                  <a:pt x="39302" y="49926"/>
                  <a:pt x="32734" y="50943"/>
                </a:cubicBezTo>
                <a:cubicBezTo>
                  <a:pt x="30179" y="51338"/>
                  <a:pt x="27620" y="51462"/>
                  <a:pt x="25058" y="51462"/>
                </a:cubicBezTo>
                <a:cubicBezTo>
                  <a:pt x="20775" y="51462"/>
                  <a:pt x="16485" y="51116"/>
                  <a:pt x="12194" y="51116"/>
                </a:cubicBezTo>
                <a:cubicBezTo>
                  <a:pt x="11841" y="51116"/>
                  <a:pt x="11488" y="51119"/>
                  <a:pt x="11136" y="51124"/>
                </a:cubicBezTo>
                <a:cubicBezTo>
                  <a:pt x="11261" y="51160"/>
                  <a:pt x="11322" y="51178"/>
                  <a:pt x="11441" y="51218"/>
                </a:cubicBezTo>
                <a:cubicBezTo>
                  <a:pt x="11688" y="51214"/>
                  <a:pt x="11934" y="51213"/>
                  <a:pt x="12180" y="51213"/>
                </a:cubicBezTo>
                <a:cubicBezTo>
                  <a:pt x="16914" y="51213"/>
                  <a:pt x="21561" y="51834"/>
                  <a:pt x="26244" y="51834"/>
                </a:cubicBezTo>
                <a:cubicBezTo>
                  <a:pt x="28279" y="51834"/>
                  <a:pt x="30320" y="51717"/>
                  <a:pt x="32378" y="51380"/>
                </a:cubicBezTo>
                <a:cubicBezTo>
                  <a:pt x="38832" y="50325"/>
                  <a:pt x="44271" y="47603"/>
                  <a:pt x="50874" y="47310"/>
                </a:cubicBezTo>
                <a:cubicBezTo>
                  <a:pt x="51571" y="47279"/>
                  <a:pt x="52269" y="47265"/>
                  <a:pt x="52969" y="47265"/>
                </a:cubicBezTo>
                <a:cubicBezTo>
                  <a:pt x="63315" y="47265"/>
                  <a:pt x="73915" y="50472"/>
                  <a:pt x="84146" y="51495"/>
                </a:cubicBezTo>
                <a:cubicBezTo>
                  <a:pt x="86526" y="51733"/>
                  <a:pt x="88895" y="51827"/>
                  <a:pt x="91257" y="51827"/>
                </a:cubicBezTo>
                <a:cubicBezTo>
                  <a:pt x="98223" y="51827"/>
                  <a:pt x="105138" y="51008"/>
                  <a:pt x="112149" y="50638"/>
                </a:cubicBezTo>
                <a:cubicBezTo>
                  <a:pt x="112062" y="50522"/>
                  <a:pt x="112018" y="50464"/>
                  <a:pt x="111927" y="50350"/>
                </a:cubicBezTo>
                <a:cubicBezTo>
                  <a:pt x="105263" y="50649"/>
                  <a:pt x="98669" y="51298"/>
                  <a:pt x="92043" y="51298"/>
                </a:cubicBezTo>
                <a:cubicBezTo>
                  <a:pt x="89503" y="51298"/>
                  <a:pt x="86959" y="51203"/>
                  <a:pt x="84403" y="50956"/>
                </a:cubicBezTo>
                <a:cubicBezTo>
                  <a:pt x="74318" y="49982"/>
                  <a:pt x="63910" y="47057"/>
                  <a:pt x="53723" y="47057"/>
                </a:cubicBezTo>
                <a:close/>
                <a:moveTo>
                  <a:pt x="50275" y="48484"/>
                </a:moveTo>
                <a:cubicBezTo>
                  <a:pt x="49417" y="48484"/>
                  <a:pt x="48561" y="48510"/>
                  <a:pt x="47709" y="48565"/>
                </a:cubicBezTo>
                <a:cubicBezTo>
                  <a:pt x="41435" y="48972"/>
                  <a:pt x="37174" y="52165"/>
                  <a:pt x="31153" y="53355"/>
                </a:cubicBezTo>
                <a:cubicBezTo>
                  <a:pt x="29941" y="53595"/>
                  <a:pt x="28791" y="53693"/>
                  <a:pt x="27682" y="53693"/>
                </a:cubicBezTo>
                <a:cubicBezTo>
                  <a:pt x="22717" y="53693"/>
                  <a:pt x="18585" y="51728"/>
                  <a:pt x="13445" y="51728"/>
                </a:cubicBezTo>
                <a:cubicBezTo>
                  <a:pt x="13155" y="51728"/>
                  <a:pt x="12862" y="51734"/>
                  <a:pt x="12565" y="51747"/>
                </a:cubicBezTo>
                <a:cubicBezTo>
                  <a:pt x="12638" y="51797"/>
                  <a:pt x="12708" y="51850"/>
                  <a:pt x="12775" y="51907"/>
                </a:cubicBezTo>
                <a:cubicBezTo>
                  <a:pt x="13112" y="51888"/>
                  <a:pt x="13442" y="51878"/>
                  <a:pt x="13768" y="51878"/>
                </a:cubicBezTo>
                <a:cubicBezTo>
                  <a:pt x="18897" y="51878"/>
                  <a:pt x="22744" y="54166"/>
                  <a:pt x="27722" y="54166"/>
                </a:cubicBezTo>
                <a:cubicBezTo>
                  <a:pt x="28745" y="54166"/>
                  <a:pt x="29815" y="54070"/>
                  <a:pt x="30955" y="53837"/>
                </a:cubicBezTo>
                <a:cubicBezTo>
                  <a:pt x="36886" y="52623"/>
                  <a:pt x="40898" y="49374"/>
                  <a:pt x="47108" y="48946"/>
                </a:cubicBezTo>
                <a:cubicBezTo>
                  <a:pt x="48001" y="48884"/>
                  <a:pt x="48897" y="48855"/>
                  <a:pt x="49796" y="48855"/>
                </a:cubicBezTo>
                <a:cubicBezTo>
                  <a:pt x="60785" y="48855"/>
                  <a:pt x="72214" y="53150"/>
                  <a:pt x="83029" y="54270"/>
                </a:cubicBezTo>
                <a:cubicBezTo>
                  <a:pt x="84894" y="54463"/>
                  <a:pt x="86744" y="54545"/>
                  <a:pt x="88585" y="54545"/>
                </a:cubicBezTo>
                <a:cubicBezTo>
                  <a:pt x="96815" y="54545"/>
                  <a:pt x="104860" y="52905"/>
                  <a:pt x="113142" y="52207"/>
                </a:cubicBezTo>
                <a:cubicBezTo>
                  <a:pt x="113082" y="52085"/>
                  <a:pt x="113050" y="52025"/>
                  <a:pt x="112985" y="51905"/>
                </a:cubicBezTo>
                <a:lnTo>
                  <a:pt x="112983" y="51905"/>
                </a:lnTo>
                <a:cubicBezTo>
                  <a:pt x="104897" y="52549"/>
                  <a:pt x="97025" y="54050"/>
                  <a:pt x="88992" y="54050"/>
                </a:cubicBezTo>
                <a:cubicBezTo>
                  <a:pt x="87073" y="54050"/>
                  <a:pt x="85145" y="53964"/>
                  <a:pt x="83202" y="53760"/>
                </a:cubicBezTo>
                <a:cubicBezTo>
                  <a:pt x="72474" y="52638"/>
                  <a:pt x="61169" y="48484"/>
                  <a:pt x="50275" y="48484"/>
                </a:cubicBezTo>
                <a:close/>
                <a:moveTo>
                  <a:pt x="48425" y="50906"/>
                </a:moveTo>
                <a:cubicBezTo>
                  <a:pt x="47355" y="50906"/>
                  <a:pt x="46289" y="50946"/>
                  <a:pt x="45228" y="51034"/>
                </a:cubicBezTo>
                <a:cubicBezTo>
                  <a:pt x="39282" y="51525"/>
                  <a:pt x="36124" y="54761"/>
                  <a:pt x="30550" y="56028"/>
                </a:cubicBezTo>
                <a:cubicBezTo>
                  <a:pt x="29539" y="56258"/>
                  <a:pt x="28617" y="56357"/>
                  <a:pt x="27762" y="56357"/>
                </a:cubicBezTo>
                <a:cubicBezTo>
                  <a:pt x="22574" y="56357"/>
                  <a:pt x="19859" y="52725"/>
                  <a:pt x="14771" y="52725"/>
                </a:cubicBezTo>
                <a:cubicBezTo>
                  <a:pt x="14339" y="52725"/>
                  <a:pt x="13890" y="52751"/>
                  <a:pt x="13420" y="52808"/>
                </a:cubicBezTo>
                <a:cubicBezTo>
                  <a:pt x="13453" y="52894"/>
                  <a:pt x="13482" y="52983"/>
                  <a:pt x="13502" y="53073"/>
                </a:cubicBezTo>
                <a:cubicBezTo>
                  <a:pt x="13992" y="53008"/>
                  <a:pt x="14458" y="52979"/>
                  <a:pt x="14904" y="52979"/>
                </a:cubicBezTo>
                <a:cubicBezTo>
                  <a:pt x="20016" y="52979"/>
                  <a:pt x="22541" y="56897"/>
                  <a:pt x="27818" y="56897"/>
                </a:cubicBezTo>
                <a:cubicBezTo>
                  <a:pt x="28660" y="56897"/>
                  <a:pt x="29571" y="56798"/>
                  <a:pt x="30574" y="56566"/>
                </a:cubicBezTo>
                <a:cubicBezTo>
                  <a:pt x="36067" y="55301"/>
                  <a:pt x="39100" y="52127"/>
                  <a:pt x="44978" y="51632"/>
                </a:cubicBezTo>
                <a:cubicBezTo>
                  <a:pt x="46078" y="51540"/>
                  <a:pt x="47184" y="51497"/>
                  <a:pt x="48294" y="51497"/>
                </a:cubicBezTo>
                <a:cubicBezTo>
                  <a:pt x="59603" y="51497"/>
                  <a:pt x="71342" y="55923"/>
                  <a:pt x="82489" y="56840"/>
                </a:cubicBezTo>
                <a:cubicBezTo>
                  <a:pt x="83882" y="56955"/>
                  <a:pt x="85265" y="57006"/>
                  <a:pt x="86641" y="57006"/>
                </a:cubicBezTo>
                <a:cubicBezTo>
                  <a:pt x="95760" y="57006"/>
                  <a:pt x="104562" y="54759"/>
                  <a:pt x="113697" y="53879"/>
                </a:cubicBezTo>
                <a:cubicBezTo>
                  <a:pt x="113675" y="53748"/>
                  <a:pt x="113662" y="53683"/>
                  <a:pt x="113633" y="53555"/>
                </a:cubicBezTo>
                <a:cubicBezTo>
                  <a:pt x="104639" y="54415"/>
                  <a:pt x="95964" y="56567"/>
                  <a:pt x="86996" y="56567"/>
                </a:cubicBezTo>
                <a:cubicBezTo>
                  <a:pt x="85518" y="56567"/>
                  <a:pt x="84033" y="56509"/>
                  <a:pt x="82538" y="56377"/>
                </a:cubicBezTo>
                <a:cubicBezTo>
                  <a:pt x="71434" y="55395"/>
                  <a:pt x="59700" y="50906"/>
                  <a:pt x="48425" y="50906"/>
                </a:cubicBezTo>
                <a:close/>
                <a:moveTo>
                  <a:pt x="111102" y="58157"/>
                </a:moveTo>
                <a:cubicBezTo>
                  <a:pt x="111021" y="58196"/>
                  <a:pt x="110966" y="58221"/>
                  <a:pt x="110868" y="58266"/>
                </a:cubicBezTo>
                <a:cubicBezTo>
                  <a:pt x="110825" y="58297"/>
                  <a:pt x="110782" y="58328"/>
                  <a:pt x="110739" y="58359"/>
                </a:cubicBezTo>
                <a:lnTo>
                  <a:pt x="110739" y="58359"/>
                </a:lnTo>
                <a:cubicBezTo>
                  <a:pt x="110860" y="58292"/>
                  <a:pt x="110981" y="58224"/>
                  <a:pt x="111102" y="58157"/>
                </a:cubicBezTo>
                <a:close/>
                <a:moveTo>
                  <a:pt x="112418" y="57441"/>
                </a:moveTo>
                <a:cubicBezTo>
                  <a:pt x="111979" y="57676"/>
                  <a:pt x="111540" y="57915"/>
                  <a:pt x="111102" y="58157"/>
                </a:cubicBezTo>
                <a:lnTo>
                  <a:pt x="111102" y="58157"/>
                </a:lnTo>
                <a:cubicBezTo>
                  <a:pt x="111116" y="58151"/>
                  <a:pt x="111131" y="58143"/>
                  <a:pt x="111147" y="58136"/>
                </a:cubicBezTo>
                <a:lnTo>
                  <a:pt x="111147" y="58136"/>
                </a:lnTo>
                <a:lnTo>
                  <a:pt x="111146" y="58137"/>
                </a:lnTo>
                <a:cubicBezTo>
                  <a:pt x="110985" y="58248"/>
                  <a:pt x="110824" y="58360"/>
                  <a:pt x="110661" y="58474"/>
                </a:cubicBezTo>
                <a:lnTo>
                  <a:pt x="110661" y="58474"/>
                </a:lnTo>
                <a:cubicBezTo>
                  <a:pt x="111182" y="58166"/>
                  <a:pt x="111697" y="57867"/>
                  <a:pt x="112207" y="57579"/>
                </a:cubicBezTo>
                <a:cubicBezTo>
                  <a:pt x="112294" y="57526"/>
                  <a:pt x="112336" y="57498"/>
                  <a:pt x="112418" y="57442"/>
                </a:cubicBezTo>
                <a:lnTo>
                  <a:pt x="112418" y="57441"/>
                </a:lnTo>
                <a:close/>
                <a:moveTo>
                  <a:pt x="48271" y="56905"/>
                </a:moveTo>
                <a:cubicBezTo>
                  <a:pt x="48179" y="56905"/>
                  <a:pt x="48087" y="56906"/>
                  <a:pt x="47995" y="56907"/>
                </a:cubicBezTo>
                <a:cubicBezTo>
                  <a:pt x="44184" y="56955"/>
                  <a:pt x="41012" y="58527"/>
                  <a:pt x="37792" y="60024"/>
                </a:cubicBezTo>
                <a:lnTo>
                  <a:pt x="37792" y="60024"/>
                </a:lnTo>
                <a:cubicBezTo>
                  <a:pt x="41021" y="58658"/>
                  <a:pt x="44076" y="57209"/>
                  <a:pt x="48163" y="57149"/>
                </a:cubicBezTo>
                <a:cubicBezTo>
                  <a:pt x="48281" y="57147"/>
                  <a:pt x="48400" y="57146"/>
                  <a:pt x="48518" y="57146"/>
                </a:cubicBezTo>
                <a:cubicBezTo>
                  <a:pt x="51710" y="57146"/>
                  <a:pt x="54781" y="57780"/>
                  <a:pt x="57788" y="58743"/>
                </a:cubicBezTo>
                <a:lnTo>
                  <a:pt x="57788" y="58743"/>
                </a:lnTo>
                <a:cubicBezTo>
                  <a:pt x="54705" y="57637"/>
                  <a:pt x="51553" y="56905"/>
                  <a:pt x="48271" y="56905"/>
                </a:cubicBezTo>
                <a:close/>
                <a:moveTo>
                  <a:pt x="110739" y="58359"/>
                </a:moveTo>
                <a:cubicBezTo>
                  <a:pt x="110147" y="58689"/>
                  <a:pt x="109557" y="59024"/>
                  <a:pt x="108966" y="59362"/>
                </a:cubicBezTo>
                <a:lnTo>
                  <a:pt x="108966" y="59362"/>
                </a:lnTo>
                <a:cubicBezTo>
                  <a:pt x="109161" y="59196"/>
                  <a:pt x="109353" y="59033"/>
                  <a:pt x="109543" y="58876"/>
                </a:cubicBezTo>
                <a:lnTo>
                  <a:pt x="109543" y="58875"/>
                </a:lnTo>
                <a:cubicBezTo>
                  <a:pt x="109410" y="58939"/>
                  <a:pt x="109343" y="58970"/>
                  <a:pt x="109209" y="59037"/>
                </a:cubicBezTo>
                <a:cubicBezTo>
                  <a:pt x="109004" y="59213"/>
                  <a:pt x="108795" y="59394"/>
                  <a:pt x="108584" y="59582"/>
                </a:cubicBezTo>
                <a:lnTo>
                  <a:pt x="108584" y="59582"/>
                </a:lnTo>
                <a:cubicBezTo>
                  <a:pt x="108711" y="59508"/>
                  <a:pt x="108838" y="59435"/>
                  <a:pt x="108966" y="59362"/>
                </a:cubicBezTo>
                <a:lnTo>
                  <a:pt x="108966" y="59362"/>
                </a:lnTo>
                <a:cubicBezTo>
                  <a:pt x="108791" y="59512"/>
                  <a:pt x="108613" y="59666"/>
                  <a:pt x="108434" y="59823"/>
                </a:cubicBezTo>
                <a:lnTo>
                  <a:pt x="108434" y="59823"/>
                </a:lnTo>
                <a:cubicBezTo>
                  <a:pt x="109035" y="59453"/>
                  <a:pt x="109630" y="59090"/>
                  <a:pt x="110219" y="58738"/>
                </a:cubicBezTo>
                <a:lnTo>
                  <a:pt x="110219" y="58738"/>
                </a:lnTo>
                <a:cubicBezTo>
                  <a:pt x="109576" y="59211"/>
                  <a:pt x="108918" y="59712"/>
                  <a:pt x="108245" y="60231"/>
                </a:cubicBezTo>
                <a:lnTo>
                  <a:pt x="108245" y="60231"/>
                </a:lnTo>
                <a:cubicBezTo>
                  <a:pt x="109070" y="59617"/>
                  <a:pt x="109876" y="59026"/>
                  <a:pt x="110661" y="58474"/>
                </a:cubicBezTo>
                <a:lnTo>
                  <a:pt x="110661" y="58474"/>
                </a:lnTo>
                <a:cubicBezTo>
                  <a:pt x="110514" y="58561"/>
                  <a:pt x="110367" y="58649"/>
                  <a:pt x="110219" y="58738"/>
                </a:cubicBezTo>
                <a:lnTo>
                  <a:pt x="110219" y="58738"/>
                </a:lnTo>
                <a:cubicBezTo>
                  <a:pt x="110393" y="58610"/>
                  <a:pt x="110566" y="58483"/>
                  <a:pt x="110739" y="58359"/>
                </a:cubicBezTo>
                <a:close/>
                <a:moveTo>
                  <a:pt x="47614" y="53857"/>
                </a:moveTo>
                <a:cubicBezTo>
                  <a:pt x="46705" y="53857"/>
                  <a:pt x="45797" y="53888"/>
                  <a:pt x="44890" y="53953"/>
                </a:cubicBezTo>
                <a:cubicBezTo>
                  <a:pt x="39143" y="54368"/>
                  <a:pt x="36291" y="57331"/>
                  <a:pt x="30935" y="58551"/>
                </a:cubicBezTo>
                <a:cubicBezTo>
                  <a:pt x="29941" y="58778"/>
                  <a:pt x="29040" y="58877"/>
                  <a:pt x="28210" y="58877"/>
                </a:cubicBezTo>
                <a:cubicBezTo>
                  <a:pt x="22603" y="58877"/>
                  <a:pt x="20268" y="54374"/>
                  <a:pt x="14843" y="54374"/>
                </a:cubicBezTo>
                <a:cubicBezTo>
                  <a:pt x="14421" y="54374"/>
                  <a:pt x="13982" y="54401"/>
                  <a:pt x="13520" y="54460"/>
                </a:cubicBezTo>
                <a:cubicBezTo>
                  <a:pt x="13499" y="54575"/>
                  <a:pt x="13470" y="54687"/>
                  <a:pt x="13435" y="54799"/>
                </a:cubicBezTo>
                <a:cubicBezTo>
                  <a:pt x="13856" y="54752"/>
                  <a:pt x="14260" y="54731"/>
                  <a:pt x="14648" y="54731"/>
                </a:cubicBezTo>
                <a:cubicBezTo>
                  <a:pt x="20188" y="54731"/>
                  <a:pt x="22594" y="59209"/>
                  <a:pt x="28244" y="59209"/>
                </a:cubicBezTo>
                <a:cubicBezTo>
                  <a:pt x="29080" y="59209"/>
                  <a:pt x="29987" y="59110"/>
                  <a:pt x="30985" y="58885"/>
                </a:cubicBezTo>
                <a:cubicBezTo>
                  <a:pt x="36386" y="57669"/>
                  <a:pt x="39256" y="54678"/>
                  <a:pt x="45044" y="54296"/>
                </a:cubicBezTo>
                <a:cubicBezTo>
                  <a:pt x="45827" y="54245"/>
                  <a:pt x="46611" y="54220"/>
                  <a:pt x="47394" y="54220"/>
                </a:cubicBezTo>
                <a:cubicBezTo>
                  <a:pt x="59097" y="54220"/>
                  <a:pt x="70868" y="59650"/>
                  <a:pt x="82439" y="60677"/>
                </a:cubicBezTo>
                <a:cubicBezTo>
                  <a:pt x="83603" y="60780"/>
                  <a:pt x="84755" y="60828"/>
                  <a:pt x="85897" y="60828"/>
                </a:cubicBezTo>
                <a:cubicBezTo>
                  <a:pt x="95433" y="60828"/>
                  <a:pt x="104307" y="57512"/>
                  <a:pt x="113684" y="55565"/>
                </a:cubicBezTo>
                <a:cubicBezTo>
                  <a:pt x="113706" y="55456"/>
                  <a:pt x="113715" y="55399"/>
                  <a:pt x="113728" y="55282"/>
                </a:cubicBezTo>
                <a:lnTo>
                  <a:pt x="113728" y="55282"/>
                </a:lnTo>
                <a:cubicBezTo>
                  <a:pt x="104316" y="56878"/>
                  <a:pt x="95361" y="59894"/>
                  <a:pt x="85852" y="59894"/>
                </a:cubicBezTo>
                <a:cubicBezTo>
                  <a:pt x="84729" y="59894"/>
                  <a:pt x="83598" y="59852"/>
                  <a:pt x="82457" y="59761"/>
                </a:cubicBezTo>
                <a:cubicBezTo>
                  <a:pt x="70981" y="58839"/>
                  <a:pt x="59214" y="53857"/>
                  <a:pt x="47614" y="53857"/>
                </a:cubicBezTo>
                <a:close/>
                <a:moveTo>
                  <a:pt x="108584" y="59582"/>
                </a:moveTo>
                <a:cubicBezTo>
                  <a:pt x="108082" y="59870"/>
                  <a:pt x="107580" y="60159"/>
                  <a:pt x="107078" y="60449"/>
                </a:cubicBezTo>
                <a:lnTo>
                  <a:pt x="107078" y="60449"/>
                </a:lnTo>
                <a:cubicBezTo>
                  <a:pt x="107274" y="60256"/>
                  <a:pt x="107469" y="60067"/>
                  <a:pt x="107662" y="59882"/>
                </a:cubicBezTo>
                <a:lnTo>
                  <a:pt x="107662" y="59882"/>
                </a:lnTo>
                <a:cubicBezTo>
                  <a:pt x="107512" y="59974"/>
                  <a:pt x="107436" y="60022"/>
                  <a:pt x="107283" y="60120"/>
                </a:cubicBezTo>
                <a:cubicBezTo>
                  <a:pt x="107115" y="60284"/>
                  <a:pt x="106945" y="60452"/>
                  <a:pt x="106775" y="60624"/>
                </a:cubicBezTo>
                <a:lnTo>
                  <a:pt x="106775" y="60624"/>
                </a:lnTo>
                <a:cubicBezTo>
                  <a:pt x="106876" y="60565"/>
                  <a:pt x="106977" y="60507"/>
                  <a:pt x="107078" y="60449"/>
                </a:cubicBezTo>
                <a:lnTo>
                  <a:pt x="107078" y="60449"/>
                </a:lnTo>
                <a:cubicBezTo>
                  <a:pt x="106894" y="60630"/>
                  <a:pt x="106708" y="60815"/>
                  <a:pt x="106520" y="61003"/>
                </a:cubicBezTo>
                <a:lnTo>
                  <a:pt x="106520" y="61003"/>
                </a:lnTo>
                <a:cubicBezTo>
                  <a:pt x="107034" y="60686"/>
                  <a:pt x="107544" y="60370"/>
                  <a:pt x="108050" y="60058"/>
                </a:cubicBezTo>
                <a:lnTo>
                  <a:pt x="108050" y="60058"/>
                </a:lnTo>
                <a:cubicBezTo>
                  <a:pt x="107464" y="60589"/>
                  <a:pt x="106853" y="61157"/>
                  <a:pt x="106219" y="61750"/>
                </a:cubicBezTo>
                <a:lnTo>
                  <a:pt x="106219" y="61750"/>
                </a:lnTo>
                <a:cubicBezTo>
                  <a:pt x="106342" y="61658"/>
                  <a:pt x="106463" y="61567"/>
                  <a:pt x="106585" y="61476"/>
                </a:cubicBezTo>
                <a:lnTo>
                  <a:pt x="106585" y="61476"/>
                </a:lnTo>
                <a:cubicBezTo>
                  <a:pt x="106459" y="61590"/>
                  <a:pt x="106333" y="61705"/>
                  <a:pt x="106205" y="61820"/>
                </a:cubicBezTo>
                <a:lnTo>
                  <a:pt x="106205" y="61820"/>
                </a:lnTo>
                <a:cubicBezTo>
                  <a:pt x="106899" y="61279"/>
                  <a:pt x="107579" y="60746"/>
                  <a:pt x="108245" y="60231"/>
                </a:cubicBezTo>
                <a:lnTo>
                  <a:pt x="108245" y="60231"/>
                </a:lnTo>
                <a:cubicBezTo>
                  <a:pt x="107700" y="60637"/>
                  <a:pt x="107146" y="61054"/>
                  <a:pt x="106585" y="61476"/>
                </a:cubicBezTo>
                <a:lnTo>
                  <a:pt x="106585" y="61476"/>
                </a:lnTo>
                <a:cubicBezTo>
                  <a:pt x="107223" y="60897"/>
                  <a:pt x="107840" y="60342"/>
                  <a:pt x="108434" y="59823"/>
                </a:cubicBezTo>
                <a:lnTo>
                  <a:pt x="108434" y="59823"/>
                </a:lnTo>
                <a:cubicBezTo>
                  <a:pt x="108306" y="59901"/>
                  <a:pt x="108178" y="59980"/>
                  <a:pt x="108050" y="60058"/>
                </a:cubicBezTo>
                <a:lnTo>
                  <a:pt x="108050" y="60058"/>
                </a:lnTo>
                <a:cubicBezTo>
                  <a:pt x="108230" y="59896"/>
                  <a:pt x="108408" y="59737"/>
                  <a:pt x="108584" y="59582"/>
                </a:cubicBezTo>
                <a:close/>
                <a:moveTo>
                  <a:pt x="11348" y="58042"/>
                </a:moveTo>
                <a:cubicBezTo>
                  <a:pt x="11230" y="58174"/>
                  <a:pt x="11170" y="58241"/>
                  <a:pt x="11048" y="58374"/>
                </a:cubicBezTo>
                <a:cubicBezTo>
                  <a:pt x="17776" y="58737"/>
                  <a:pt x="21488" y="62733"/>
                  <a:pt x="28007" y="62733"/>
                </a:cubicBezTo>
                <a:cubicBezTo>
                  <a:pt x="28631" y="62733"/>
                  <a:pt x="29280" y="62697"/>
                  <a:pt x="29960" y="62617"/>
                </a:cubicBezTo>
                <a:cubicBezTo>
                  <a:pt x="32809" y="62282"/>
                  <a:pt x="35315" y="61176"/>
                  <a:pt x="37792" y="60024"/>
                </a:cubicBezTo>
                <a:lnTo>
                  <a:pt x="37792" y="60024"/>
                </a:lnTo>
                <a:cubicBezTo>
                  <a:pt x="35827" y="60855"/>
                  <a:pt x="33798" y="61656"/>
                  <a:pt x="31433" y="62093"/>
                </a:cubicBezTo>
                <a:cubicBezTo>
                  <a:pt x="30331" y="62297"/>
                  <a:pt x="29310" y="62386"/>
                  <a:pt x="28351" y="62386"/>
                </a:cubicBezTo>
                <a:cubicBezTo>
                  <a:pt x="21907" y="62386"/>
                  <a:pt x="18225" y="58367"/>
                  <a:pt x="11348" y="58042"/>
                </a:cubicBezTo>
                <a:close/>
                <a:moveTo>
                  <a:pt x="103312" y="63601"/>
                </a:moveTo>
                <a:cubicBezTo>
                  <a:pt x="103296" y="63620"/>
                  <a:pt x="103280" y="63639"/>
                  <a:pt x="103264" y="63657"/>
                </a:cubicBezTo>
                <a:lnTo>
                  <a:pt x="103264" y="63657"/>
                </a:lnTo>
                <a:cubicBezTo>
                  <a:pt x="103279" y="63640"/>
                  <a:pt x="103295" y="63622"/>
                  <a:pt x="103312" y="63602"/>
                </a:cubicBezTo>
                <a:lnTo>
                  <a:pt x="103312" y="63601"/>
                </a:lnTo>
                <a:close/>
                <a:moveTo>
                  <a:pt x="47317" y="55640"/>
                </a:moveTo>
                <a:cubicBezTo>
                  <a:pt x="46917" y="55640"/>
                  <a:pt x="46515" y="55648"/>
                  <a:pt x="46113" y="55665"/>
                </a:cubicBezTo>
                <a:cubicBezTo>
                  <a:pt x="40059" y="55916"/>
                  <a:pt x="36889" y="59136"/>
                  <a:pt x="31195" y="60324"/>
                </a:cubicBezTo>
                <a:cubicBezTo>
                  <a:pt x="30169" y="60538"/>
                  <a:pt x="29229" y="60632"/>
                  <a:pt x="28355" y="60632"/>
                </a:cubicBezTo>
                <a:cubicBezTo>
                  <a:pt x="22373" y="60632"/>
                  <a:pt x="19502" y="56248"/>
                  <a:pt x="13300" y="56248"/>
                </a:cubicBezTo>
                <a:cubicBezTo>
                  <a:pt x="13115" y="56248"/>
                  <a:pt x="12927" y="56252"/>
                  <a:pt x="12736" y="56260"/>
                </a:cubicBezTo>
                <a:cubicBezTo>
                  <a:pt x="12649" y="56395"/>
                  <a:pt x="12605" y="56462"/>
                  <a:pt x="12511" y="56597"/>
                </a:cubicBezTo>
                <a:cubicBezTo>
                  <a:pt x="12631" y="56594"/>
                  <a:pt x="12750" y="56593"/>
                  <a:pt x="12868" y="56593"/>
                </a:cubicBezTo>
                <a:cubicBezTo>
                  <a:pt x="19265" y="56593"/>
                  <a:pt x="22275" y="60962"/>
                  <a:pt x="28368" y="60962"/>
                </a:cubicBezTo>
                <a:cubicBezTo>
                  <a:pt x="29254" y="60962"/>
                  <a:pt x="30206" y="60870"/>
                  <a:pt x="31242" y="60658"/>
                </a:cubicBezTo>
                <a:cubicBezTo>
                  <a:pt x="37025" y="59476"/>
                  <a:pt x="40308" y="56183"/>
                  <a:pt x="46445" y="55960"/>
                </a:cubicBezTo>
                <a:cubicBezTo>
                  <a:pt x="46783" y="55948"/>
                  <a:pt x="47121" y="55942"/>
                  <a:pt x="47459" y="55942"/>
                </a:cubicBezTo>
                <a:cubicBezTo>
                  <a:pt x="59404" y="55942"/>
                  <a:pt x="70619" y="63456"/>
                  <a:pt x="82322" y="64988"/>
                </a:cubicBezTo>
                <a:cubicBezTo>
                  <a:pt x="83562" y="65150"/>
                  <a:pt x="84781" y="65225"/>
                  <a:pt x="85981" y="65225"/>
                </a:cubicBezTo>
                <a:cubicBezTo>
                  <a:pt x="95668" y="65225"/>
                  <a:pt x="104148" y="60327"/>
                  <a:pt x="113165" y="56755"/>
                </a:cubicBezTo>
                <a:cubicBezTo>
                  <a:pt x="113213" y="56694"/>
                  <a:pt x="113257" y="56630"/>
                  <a:pt x="113298" y="56565"/>
                </a:cubicBezTo>
                <a:lnTo>
                  <a:pt x="113298" y="56565"/>
                </a:lnTo>
                <a:cubicBezTo>
                  <a:pt x="104189" y="59865"/>
                  <a:pt x="95645" y="64466"/>
                  <a:pt x="85984" y="64466"/>
                </a:cubicBezTo>
                <a:cubicBezTo>
                  <a:pt x="84790" y="64466"/>
                  <a:pt x="83579" y="64396"/>
                  <a:pt x="82347" y="64244"/>
                </a:cubicBezTo>
                <a:cubicBezTo>
                  <a:pt x="70631" y="62800"/>
                  <a:pt x="59248" y="55640"/>
                  <a:pt x="47317" y="55640"/>
                </a:cubicBezTo>
                <a:close/>
                <a:moveTo>
                  <a:pt x="103264" y="63657"/>
                </a:moveTo>
                <a:cubicBezTo>
                  <a:pt x="103120" y="63823"/>
                  <a:pt x="103034" y="63926"/>
                  <a:pt x="102873" y="64118"/>
                </a:cubicBezTo>
                <a:cubicBezTo>
                  <a:pt x="102803" y="64202"/>
                  <a:pt x="102732" y="64287"/>
                  <a:pt x="102662" y="64373"/>
                </a:cubicBezTo>
                <a:lnTo>
                  <a:pt x="102662" y="64373"/>
                </a:lnTo>
                <a:cubicBezTo>
                  <a:pt x="102668" y="64368"/>
                  <a:pt x="102674" y="64364"/>
                  <a:pt x="102680" y="64360"/>
                </a:cubicBezTo>
                <a:lnTo>
                  <a:pt x="102680" y="64360"/>
                </a:lnTo>
                <a:cubicBezTo>
                  <a:pt x="102566" y="64499"/>
                  <a:pt x="102452" y="64639"/>
                  <a:pt x="102338" y="64782"/>
                </a:cubicBezTo>
                <a:lnTo>
                  <a:pt x="102338" y="64782"/>
                </a:lnTo>
                <a:cubicBezTo>
                  <a:pt x="102508" y="64656"/>
                  <a:pt x="102678" y="64529"/>
                  <a:pt x="102848" y="64403"/>
                </a:cubicBezTo>
                <a:lnTo>
                  <a:pt x="102848" y="64403"/>
                </a:lnTo>
                <a:cubicBezTo>
                  <a:pt x="102404" y="64933"/>
                  <a:pt x="101949" y="65481"/>
                  <a:pt x="101484" y="66037"/>
                </a:cubicBezTo>
                <a:lnTo>
                  <a:pt x="101484" y="66037"/>
                </a:lnTo>
                <a:cubicBezTo>
                  <a:pt x="101525" y="66002"/>
                  <a:pt x="101566" y="65967"/>
                  <a:pt x="101607" y="65932"/>
                </a:cubicBezTo>
                <a:lnTo>
                  <a:pt x="101607" y="65932"/>
                </a:lnTo>
                <a:cubicBezTo>
                  <a:pt x="101512" y="66043"/>
                  <a:pt x="101416" y="66155"/>
                  <a:pt x="101320" y="66267"/>
                </a:cubicBezTo>
                <a:lnTo>
                  <a:pt x="101320" y="66267"/>
                </a:lnTo>
                <a:cubicBezTo>
                  <a:pt x="101481" y="66126"/>
                  <a:pt x="101640" y="65985"/>
                  <a:pt x="101799" y="65843"/>
                </a:cubicBezTo>
                <a:lnTo>
                  <a:pt x="101799" y="65843"/>
                </a:lnTo>
                <a:cubicBezTo>
                  <a:pt x="101745" y="65899"/>
                  <a:pt x="101691" y="65955"/>
                  <a:pt x="101637" y="66011"/>
                </a:cubicBezTo>
                <a:lnTo>
                  <a:pt x="101637" y="66011"/>
                </a:lnTo>
                <a:cubicBezTo>
                  <a:pt x="101706" y="65942"/>
                  <a:pt x="101774" y="65873"/>
                  <a:pt x="101843" y="65804"/>
                </a:cubicBezTo>
                <a:lnTo>
                  <a:pt x="101843" y="65804"/>
                </a:lnTo>
                <a:cubicBezTo>
                  <a:pt x="101828" y="65817"/>
                  <a:pt x="101813" y="65830"/>
                  <a:pt x="101799" y="65843"/>
                </a:cubicBezTo>
                <a:lnTo>
                  <a:pt x="101799" y="65843"/>
                </a:lnTo>
                <a:cubicBezTo>
                  <a:pt x="101940" y="65696"/>
                  <a:pt x="102081" y="65549"/>
                  <a:pt x="102221" y="65402"/>
                </a:cubicBezTo>
                <a:lnTo>
                  <a:pt x="102221" y="65402"/>
                </a:lnTo>
                <a:cubicBezTo>
                  <a:pt x="102018" y="65579"/>
                  <a:pt x="101813" y="65756"/>
                  <a:pt x="101607" y="65932"/>
                </a:cubicBezTo>
                <a:lnTo>
                  <a:pt x="101607" y="65932"/>
                </a:lnTo>
                <a:cubicBezTo>
                  <a:pt x="102089" y="65368"/>
                  <a:pt x="102561" y="64812"/>
                  <a:pt x="103021" y="64272"/>
                </a:cubicBezTo>
                <a:lnTo>
                  <a:pt x="103021" y="64272"/>
                </a:lnTo>
                <a:cubicBezTo>
                  <a:pt x="102963" y="64316"/>
                  <a:pt x="102906" y="64359"/>
                  <a:pt x="102848" y="64403"/>
                </a:cubicBezTo>
                <a:lnTo>
                  <a:pt x="102848" y="64403"/>
                </a:lnTo>
                <a:cubicBezTo>
                  <a:pt x="102964" y="64264"/>
                  <a:pt x="103079" y="64126"/>
                  <a:pt x="103194" y="63990"/>
                </a:cubicBezTo>
                <a:lnTo>
                  <a:pt x="103194" y="63990"/>
                </a:lnTo>
                <a:cubicBezTo>
                  <a:pt x="103023" y="64113"/>
                  <a:pt x="102852" y="64237"/>
                  <a:pt x="102680" y="64360"/>
                </a:cubicBezTo>
                <a:lnTo>
                  <a:pt x="102680" y="64360"/>
                </a:lnTo>
                <a:cubicBezTo>
                  <a:pt x="102875" y="64120"/>
                  <a:pt x="103070" y="63886"/>
                  <a:pt x="103264" y="63657"/>
                </a:cubicBezTo>
                <a:close/>
                <a:moveTo>
                  <a:pt x="57788" y="58743"/>
                </a:moveTo>
                <a:lnTo>
                  <a:pt x="57788" y="58743"/>
                </a:lnTo>
                <a:cubicBezTo>
                  <a:pt x="66763" y="61962"/>
                  <a:pt x="75151" y="68349"/>
                  <a:pt x="84475" y="69061"/>
                </a:cubicBezTo>
                <a:cubicBezTo>
                  <a:pt x="84947" y="69097"/>
                  <a:pt x="85418" y="69115"/>
                  <a:pt x="85888" y="69115"/>
                </a:cubicBezTo>
                <a:cubicBezTo>
                  <a:pt x="92564" y="69115"/>
                  <a:pt x="98998" y="65594"/>
                  <a:pt x="104940" y="61973"/>
                </a:cubicBezTo>
                <a:lnTo>
                  <a:pt x="104940" y="61973"/>
                </a:lnTo>
                <a:cubicBezTo>
                  <a:pt x="104378" y="62595"/>
                  <a:pt x="103796" y="63274"/>
                  <a:pt x="103194" y="63990"/>
                </a:cubicBezTo>
                <a:lnTo>
                  <a:pt x="103194" y="63990"/>
                </a:lnTo>
                <a:cubicBezTo>
                  <a:pt x="103254" y="63946"/>
                  <a:pt x="103315" y="63903"/>
                  <a:pt x="103375" y="63859"/>
                </a:cubicBezTo>
                <a:lnTo>
                  <a:pt x="103375" y="63859"/>
                </a:lnTo>
                <a:cubicBezTo>
                  <a:pt x="103258" y="63996"/>
                  <a:pt x="103140" y="64133"/>
                  <a:pt x="103021" y="64272"/>
                </a:cubicBezTo>
                <a:lnTo>
                  <a:pt x="103021" y="64272"/>
                </a:lnTo>
                <a:cubicBezTo>
                  <a:pt x="103337" y="64036"/>
                  <a:pt x="103650" y="63798"/>
                  <a:pt x="103961" y="63560"/>
                </a:cubicBezTo>
                <a:lnTo>
                  <a:pt x="103961" y="63560"/>
                </a:lnTo>
                <a:cubicBezTo>
                  <a:pt x="103393" y="64164"/>
                  <a:pt x="102813" y="64781"/>
                  <a:pt x="102221" y="65402"/>
                </a:cubicBezTo>
                <a:lnTo>
                  <a:pt x="102221" y="65402"/>
                </a:lnTo>
                <a:cubicBezTo>
                  <a:pt x="102263" y="65366"/>
                  <a:pt x="102304" y="65329"/>
                  <a:pt x="102346" y="65293"/>
                </a:cubicBezTo>
                <a:lnTo>
                  <a:pt x="102346" y="65293"/>
                </a:lnTo>
                <a:cubicBezTo>
                  <a:pt x="102179" y="65463"/>
                  <a:pt x="102011" y="65634"/>
                  <a:pt x="101843" y="65804"/>
                </a:cubicBezTo>
                <a:lnTo>
                  <a:pt x="101843" y="65804"/>
                </a:lnTo>
                <a:cubicBezTo>
                  <a:pt x="102666" y="65068"/>
                  <a:pt x="103467" y="64329"/>
                  <a:pt x="104242" y="63606"/>
                </a:cubicBezTo>
                <a:lnTo>
                  <a:pt x="104242" y="63606"/>
                </a:lnTo>
                <a:cubicBezTo>
                  <a:pt x="103624" y="64163"/>
                  <a:pt x="102992" y="64729"/>
                  <a:pt x="102346" y="65293"/>
                </a:cubicBezTo>
                <a:lnTo>
                  <a:pt x="102346" y="65293"/>
                </a:lnTo>
                <a:cubicBezTo>
                  <a:pt x="102982" y="64644"/>
                  <a:pt x="103606" y="63997"/>
                  <a:pt x="104217" y="63363"/>
                </a:cubicBezTo>
                <a:lnTo>
                  <a:pt x="104217" y="63363"/>
                </a:lnTo>
                <a:cubicBezTo>
                  <a:pt x="104132" y="63429"/>
                  <a:pt x="104047" y="63494"/>
                  <a:pt x="103961" y="63560"/>
                </a:cubicBezTo>
                <a:lnTo>
                  <a:pt x="103961" y="63560"/>
                </a:lnTo>
                <a:cubicBezTo>
                  <a:pt x="104093" y="63419"/>
                  <a:pt x="104225" y="63279"/>
                  <a:pt x="104356" y="63140"/>
                </a:cubicBezTo>
                <a:lnTo>
                  <a:pt x="104356" y="63140"/>
                </a:lnTo>
                <a:cubicBezTo>
                  <a:pt x="104031" y="63380"/>
                  <a:pt x="103704" y="63620"/>
                  <a:pt x="103375" y="63859"/>
                </a:cubicBezTo>
                <a:lnTo>
                  <a:pt x="103375" y="63859"/>
                </a:lnTo>
                <a:cubicBezTo>
                  <a:pt x="103979" y="63153"/>
                  <a:pt x="104565" y="62480"/>
                  <a:pt x="105130" y="61857"/>
                </a:cubicBezTo>
                <a:lnTo>
                  <a:pt x="105130" y="61857"/>
                </a:lnTo>
                <a:cubicBezTo>
                  <a:pt x="105067" y="61896"/>
                  <a:pt x="105003" y="61934"/>
                  <a:pt x="104940" y="61973"/>
                </a:cubicBezTo>
                <a:lnTo>
                  <a:pt x="104940" y="61973"/>
                </a:lnTo>
                <a:cubicBezTo>
                  <a:pt x="105011" y="61894"/>
                  <a:pt x="105083" y="61815"/>
                  <a:pt x="105154" y="61738"/>
                </a:cubicBezTo>
                <a:cubicBezTo>
                  <a:pt x="105318" y="61593"/>
                  <a:pt x="105401" y="61522"/>
                  <a:pt x="105562" y="61388"/>
                </a:cubicBezTo>
                <a:lnTo>
                  <a:pt x="105562" y="61388"/>
                </a:lnTo>
                <a:cubicBezTo>
                  <a:pt x="105420" y="61540"/>
                  <a:pt x="105276" y="61697"/>
                  <a:pt x="105130" y="61857"/>
                </a:cubicBezTo>
                <a:lnTo>
                  <a:pt x="105130" y="61857"/>
                </a:lnTo>
                <a:cubicBezTo>
                  <a:pt x="105495" y="61634"/>
                  <a:pt x="105857" y="61412"/>
                  <a:pt x="106217" y="61190"/>
                </a:cubicBezTo>
                <a:lnTo>
                  <a:pt x="106217" y="61190"/>
                </a:lnTo>
                <a:cubicBezTo>
                  <a:pt x="105612" y="61810"/>
                  <a:pt x="104992" y="62465"/>
                  <a:pt x="104356" y="63140"/>
                </a:cubicBezTo>
                <a:lnTo>
                  <a:pt x="104356" y="63140"/>
                </a:lnTo>
                <a:cubicBezTo>
                  <a:pt x="104446" y="63074"/>
                  <a:pt x="104536" y="63007"/>
                  <a:pt x="104625" y="62941"/>
                </a:cubicBezTo>
                <a:lnTo>
                  <a:pt x="104625" y="62941"/>
                </a:lnTo>
                <a:cubicBezTo>
                  <a:pt x="104490" y="63081"/>
                  <a:pt x="104354" y="63222"/>
                  <a:pt x="104217" y="63363"/>
                </a:cubicBezTo>
                <a:lnTo>
                  <a:pt x="104217" y="63363"/>
                </a:lnTo>
                <a:cubicBezTo>
                  <a:pt x="104766" y="62942"/>
                  <a:pt x="105308" y="62521"/>
                  <a:pt x="105842" y="62104"/>
                </a:cubicBezTo>
                <a:lnTo>
                  <a:pt x="105842" y="62104"/>
                </a:lnTo>
                <a:cubicBezTo>
                  <a:pt x="105322" y="62592"/>
                  <a:pt x="104789" y="63095"/>
                  <a:pt x="104242" y="63606"/>
                </a:cubicBezTo>
                <a:lnTo>
                  <a:pt x="104242" y="63606"/>
                </a:lnTo>
                <a:cubicBezTo>
                  <a:pt x="104915" y="62998"/>
                  <a:pt x="105570" y="62399"/>
                  <a:pt x="106205" y="61820"/>
                </a:cubicBezTo>
                <a:lnTo>
                  <a:pt x="106205" y="61820"/>
                </a:lnTo>
                <a:cubicBezTo>
                  <a:pt x="106085" y="61915"/>
                  <a:pt x="105963" y="62009"/>
                  <a:pt x="105842" y="62104"/>
                </a:cubicBezTo>
                <a:lnTo>
                  <a:pt x="105842" y="62104"/>
                </a:lnTo>
                <a:cubicBezTo>
                  <a:pt x="105969" y="61985"/>
                  <a:pt x="106094" y="61867"/>
                  <a:pt x="106219" y="61750"/>
                </a:cubicBezTo>
                <a:lnTo>
                  <a:pt x="106219" y="61750"/>
                </a:lnTo>
                <a:cubicBezTo>
                  <a:pt x="105695" y="62144"/>
                  <a:pt x="105163" y="62542"/>
                  <a:pt x="104625" y="62941"/>
                </a:cubicBezTo>
                <a:lnTo>
                  <a:pt x="104625" y="62941"/>
                </a:lnTo>
                <a:cubicBezTo>
                  <a:pt x="105271" y="62272"/>
                  <a:pt x="105903" y="61621"/>
                  <a:pt x="106520" y="61003"/>
                </a:cubicBezTo>
                <a:lnTo>
                  <a:pt x="106520" y="61003"/>
                </a:lnTo>
                <a:cubicBezTo>
                  <a:pt x="106419" y="61065"/>
                  <a:pt x="106319" y="61127"/>
                  <a:pt x="106217" y="61190"/>
                </a:cubicBezTo>
                <a:lnTo>
                  <a:pt x="106217" y="61190"/>
                </a:lnTo>
                <a:cubicBezTo>
                  <a:pt x="106405" y="60998"/>
                  <a:pt x="106590" y="60809"/>
                  <a:pt x="106775" y="60624"/>
                </a:cubicBezTo>
                <a:lnTo>
                  <a:pt x="106775" y="60624"/>
                </a:lnTo>
                <a:cubicBezTo>
                  <a:pt x="100177" y="64427"/>
                  <a:pt x="93495" y="68170"/>
                  <a:pt x="85908" y="68170"/>
                </a:cubicBezTo>
                <a:cubicBezTo>
                  <a:pt x="84697" y="68170"/>
                  <a:pt x="83464" y="68075"/>
                  <a:pt x="82205" y="67870"/>
                </a:cubicBezTo>
                <a:cubicBezTo>
                  <a:pt x="73766" y="66494"/>
                  <a:pt x="66018" y="61381"/>
                  <a:pt x="57788" y="58743"/>
                </a:cubicBezTo>
                <a:close/>
                <a:moveTo>
                  <a:pt x="10058" y="67358"/>
                </a:moveTo>
                <a:cubicBezTo>
                  <a:pt x="11609" y="68157"/>
                  <a:pt x="13036" y="68934"/>
                  <a:pt x="14413" y="69648"/>
                </a:cubicBezTo>
                <a:lnTo>
                  <a:pt x="14413" y="69648"/>
                </a:lnTo>
                <a:cubicBezTo>
                  <a:pt x="13243" y="68999"/>
                  <a:pt x="12024" y="68302"/>
                  <a:pt x="10704" y="67587"/>
                </a:cubicBezTo>
                <a:cubicBezTo>
                  <a:pt x="10432" y="67496"/>
                  <a:pt x="10303" y="67450"/>
                  <a:pt x="10058" y="67358"/>
                </a:cubicBezTo>
                <a:close/>
                <a:moveTo>
                  <a:pt x="49993" y="57918"/>
                </a:moveTo>
                <a:cubicBezTo>
                  <a:pt x="42801" y="57918"/>
                  <a:pt x="37092" y="63288"/>
                  <a:pt x="30022" y="64068"/>
                </a:cubicBezTo>
                <a:cubicBezTo>
                  <a:pt x="29224" y="64156"/>
                  <a:pt x="28444" y="64197"/>
                  <a:pt x="27679" y="64197"/>
                </a:cubicBezTo>
                <a:cubicBezTo>
                  <a:pt x="21307" y="64197"/>
                  <a:pt x="15950" y="61384"/>
                  <a:pt x="9708" y="59789"/>
                </a:cubicBezTo>
                <a:cubicBezTo>
                  <a:pt x="9585" y="59919"/>
                  <a:pt x="9523" y="59983"/>
                  <a:pt x="9401" y="60112"/>
                </a:cubicBezTo>
                <a:cubicBezTo>
                  <a:pt x="15731" y="61756"/>
                  <a:pt x="21167" y="64536"/>
                  <a:pt x="27627" y="64536"/>
                </a:cubicBezTo>
                <a:cubicBezTo>
                  <a:pt x="28411" y="64536"/>
                  <a:pt x="29211" y="64495"/>
                  <a:pt x="30029" y="64406"/>
                </a:cubicBezTo>
                <a:cubicBezTo>
                  <a:pt x="37217" y="63624"/>
                  <a:pt x="43160" y="58144"/>
                  <a:pt x="50452" y="58144"/>
                </a:cubicBezTo>
                <a:cubicBezTo>
                  <a:pt x="50569" y="58144"/>
                  <a:pt x="50686" y="58145"/>
                  <a:pt x="50804" y="58148"/>
                </a:cubicBezTo>
                <a:cubicBezTo>
                  <a:pt x="63239" y="58450"/>
                  <a:pt x="72253" y="70795"/>
                  <a:pt x="84153" y="71950"/>
                </a:cubicBezTo>
                <a:cubicBezTo>
                  <a:pt x="84634" y="71997"/>
                  <a:pt x="85114" y="72019"/>
                  <a:pt x="85593" y="72019"/>
                </a:cubicBezTo>
                <a:cubicBezTo>
                  <a:pt x="91496" y="72019"/>
                  <a:pt x="97178" y="68591"/>
                  <a:pt x="102312" y="64800"/>
                </a:cubicBezTo>
                <a:lnTo>
                  <a:pt x="102312" y="64800"/>
                </a:lnTo>
                <a:cubicBezTo>
                  <a:pt x="101901" y="65310"/>
                  <a:pt x="101486" y="65843"/>
                  <a:pt x="101066" y="66392"/>
                </a:cubicBezTo>
                <a:lnTo>
                  <a:pt x="101066" y="66392"/>
                </a:lnTo>
                <a:cubicBezTo>
                  <a:pt x="101072" y="66387"/>
                  <a:pt x="101079" y="66381"/>
                  <a:pt x="101085" y="66376"/>
                </a:cubicBezTo>
                <a:lnTo>
                  <a:pt x="101085" y="66376"/>
                </a:lnTo>
                <a:cubicBezTo>
                  <a:pt x="101009" y="66474"/>
                  <a:pt x="100932" y="66573"/>
                  <a:pt x="100856" y="66673"/>
                </a:cubicBezTo>
                <a:lnTo>
                  <a:pt x="100856" y="66673"/>
                </a:lnTo>
                <a:cubicBezTo>
                  <a:pt x="100975" y="66569"/>
                  <a:pt x="101095" y="66465"/>
                  <a:pt x="101213" y="66361"/>
                </a:cubicBezTo>
                <a:lnTo>
                  <a:pt x="101213" y="66361"/>
                </a:lnTo>
                <a:cubicBezTo>
                  <a:pt x="101092" y="66506"/>
                  <a:pt x="100970" y="66651"/>
                  <a:pt x="100847" y="66797"/>
                </a:cubicBezTo>
                <a:lnTo>
                  <a:pt x="100847" y="66797"/>
                </a:lnTo>
                <a:cubicBezTo>
                  <a:pt x="100884" y="66760"/>
                  <a:pt x="100922" y="66724"/>
                  <a:pt x="100959" y="66687"/>
                </a:cubicBezTo>
                <a:lnTo>
                  <a:pt x="100959" y="66687"/>
                </a:lnTo>
                <a:cubicBezTo>
                  <a:pt x="100907" y="66747"/>
                  <a:pt x="100855" y="66807"/>
                  <a:pt x="100803" y="66867"/>
                </a:cubicBezTo>
                <a:lnTo>
                  <a:pt x="100803" y="66867"/>
                </a:lnTo>
                <a:cubicBezTo>
                  <a:pt x="101083" y="66582"/>
                  <a:pt x="101361" y="66297"/>
                  <a:pt x="101637" y="66011"/>
                </a:cubicBezTo>
                <a:lnTo>
                  <a:pt x="101637" y="66011"/>
                </a:lnTo>
                <a:cubicBezTo>
                  <a:pt x="101412" y="66237"/>
                  <a:pt x="101187" y="66462"/>
                  <a:pt x="100959" y="66687"/>
                </a:cubicBezTo>
                <a:lnTo>
                  <a:pt x="100959" y="66687"/>
                </a:lnTo>
                <a:cubicBezTo>
                  <a:pt x="101080" y="66546"/>
                  <a:pt x="101201" y="66406"/>
                  <a:pt x="101320" y="66267"/>
                </a:cubicBezTo>
                <a:lnTo>
                  <a:pt x="101320" y="66267"/>
                </a:lnTo>
                <a:cubicBezTo>
                  <a:pt x="101285" y="66298"/>
                  <a:pt x="101249" y="66330"/>
                  <a:pt x="101213" y="66361"/>
                </a:cubicBezTo>
                <a:lnTo>
                  <a:pt x="101213" y="66361"/>
                </a:lnTo>
                <a:cubicBezTo>
                  <a:pt x="101304" y="66253"/>
                  <a:pt x="101394" y="66145"/>
                  <a:pt x="101484" y="66037"/>
                </a:cubicBezTo>
                <a:lnTo>
                  <a:pt x="101484" y="66037"/>
                </a:lnTo>
                <a:cubicBezTo>
                  <a:pt x="101352" y="66150"/>
                  <a:pt x="101219" y="66263"/>
                  <a:pt x="101085" y="66376"/>
                </a:cubicBezTo>
                <a:lnTo>
                  <a:pt x="101085" y="66376"/>
                </a:lnTo>
                <a:cubicBezTo>
                  <a:pt x="101508" y="65829"/>
                  <a:pt x="101926" y="65295"/>
                  <a:pt x="102338" y="64782"/>
                </a:cubicBezTo>
                <a:lnTo>
                  <a:pt x="102338" y="64782"/>
                </a:lnTo>
                <a:cubicBezTo>
                  <a:pt x="102329" y="64788"/>
                  <a:pt x="102321" y="64794"/>
                  <a:pt x="102312" y="64800"/>
                </a:cubicBezTo>
                <a:lnTo>
                  <a:pt x="102312" y="64800"/>
                </a:lnTo>
                <a:cubicBezTo>
                  <a:pt x="102429" y="64656"/>
                  <a:pt x="102545" y="64513"/>
                  <a:pt x="102662" y="64373"/>
                </a:cubicBezTo>
                <a:lnTo>
                  <a:pt x="102662" y="64373"/>
                </a:lnTo>
                <a:cubicBezTo>
                  <a:pt x="97420" y="68116"/>
                  <a:pt x="91646" y="71520"/>
                  <a:pt x="85649" y="71520"/>
                </a:cubicBezTo>
                <a:cubicBezTo>
                  <a:pt x="85173" y="71520"/>
                  <a:pt x="84696" y="71498"/>
                  <a:pt x="84217" y="71454"/>
                </a:cubicBezTo>
                <a:cubicBezTo>
                  <a:pt x="72172" y="70336"/>
                  <a:pt x="62789" y="58143"/>
                  <a:pt x="50248" y="57920"/>
                </a:cubicBezTo>
                <a:cubicBezTo>
                  <a:pt x="50163" y="57919"/>
                  <a:pt x="50078" y="57918"/>
                  <a:pt x="49993" y="57918"/>
                </a:cubicBezTo>
                <a:close/>
                <a:moveTo>
                  <a:pt x="52536" y="59099"/>
                </a:moveTo>
                <a:cubicBezTo>
                  <a:pt x="44775" y="59099"/>
                  <a:pt x="37731" y="65010"/>
                  <a:pt x="30038" y="65864"/>
                </a:cubicBezTo>
                <a:cubicBezTo>
                  <a:pt x="29093" y="65969"/>
                  <a:pt x="28170" y="66018"/>
                  <a:pt x="27266" y="66018"/>
                </a:cubicBezTo>
                <a:cubicBezTo>
                  <a:pt x="20516" y="66018"/>
                  <a:pt x="14784" y="63331"/>
                  <a:pt x="8171" y="61481"/>
                </a:cubicBezTo>
                <a:cubicBezTo>
                  <a:pt x="8067" y="61606"/>
                  <a:pt x="8017" y="61669"/>
                  <a:pt x="7921" y="61792"/>
                </a:cubicBezTo>
                <a:cubicBezTo>
                  <a:pt x="14607" y="63696"/>
                  <a:pt x="20377" y="66359"/>
                  <a:pt x="27196" y="66359"/>
                </a:cubicBezTo>
                <a:cubicBezTo>
                  <a:pt x="28121" y="66359"/>
                  <a:pt x="29066" y="66310"/>
                  <a:pt x="30035" y="66203"/>
                </a:cubicBezTo>
                <a:cubicBezTo>
                  <a:pt x="37857" y="65343"/>
                  <a:pt x="45149" y="59319"/>
                  <a:pt x="53033" y="59319"/>
                </a:cubicBezTo>
                <a:cubicBezTo>
                  <a:pt x="53305" y="59319"/>
                  <a:pt x="53578" y="59326"/>
                  <a:pt x="53851" y="59341"/>
                </a:cubicBezTo>
                <a:cubicBezTo>
                  <a:pt x="65740" y="59983"/>
                  <a:pt x="72663" y="72660"/>
                  <a:pt x="83793" y="74289"/>
                </a:cubicBezTo>
                <a:cubicBezTo>
                  <a:pt x="84349" y="74371"/>
                  <a:pt x="84906" y="74410"/>
                  <a:pt x="85462" y="74410"/>
                </a:cubicBezTo>
                <a:cubicBezTo>
                  <a:pt x="90865" y="74410"/>
                  <a:pt x="96182" y="70725"/>
                  <a:pt x="100843" y="66684"/>
                </a:cubicBezTo>
                <a:lnTo>
                  <a:pt x="100843" y="66684"/>
                </a:lnTo>
                <a:cubicBezTo>
                  <a:pt x="100738" y="66822"/>
                  <a:pt x="100633" y="66960"/>
                  <a:pt x="100527" y="67100"/>
                </a:cubicBezTo>
                <a:lnTo>
                  <a:pt x="100527" y="67100"/>
                </a:lnTo>
                <a:cubicBezTo>
                  <a:pt x="100637" y="66957"/>
                  <a:pt x="100747" y="66814"/>
                  <a:pt x="100856" y="66673"/>
                </a:cubicBezTo>
                <a:lnTo>
                  <a:pt x="100856" y="66673"/>
                </a:lnTo>
                <a:cubicBezTo>
                  <a:pt x="100851" y="66677"/>
                  <a:pt x="100847" y="66680"/>
                  <a:pt x="100843" y="66684"/>
                </a:cubicBezTo>
                <a:lnTo>
                  <a:pt x="100843" y="66684"/>
                </a:lnTo>
                <a:cubicBezTo>
                  <a:pt x="100917" y="66586"/>
                  <a:pt x="100992" y="66489"/>
                  <a:pt x="101066" y="66392"/>
                </a:cubicBezTo>
                <a:lnTo>
                  <a:pt x="101066" y="66392"/>
                </a:lnTo>
                <a:cubicBezTo>
                  <a:pt x="96337" y="70377"/>
                  <a:pt x="90971" y="73998"/>
                  <a:pt x="85516" y="73998"/>
                </a:cubicBezTo>
                <a:cubicBezTo>
                  <a:pt x="84965" y="73998"/>
                  <a:pt x="84414" y="73961"/>
                  <a:pt x="83862" y="73884"/>
                </a:cubicBezTo>
                <a:cubicBezTo>
                  <a:pt x="72588" y="72308"/>
                  <a:pt x="65264" y="59707"/>
                  <a:pt x="53275" y="59117"/>
                </a:cubicBezTo>
                <a:cubicBezTo>
                  <a:pt x="53028" y="59105"/>
                  <a:pt x="52782" y="59099"/>
                  <a:pt x="52536" y="59099"/>
                </a:cubicBezTo>
                <a:close/>
                <a:moveTo>
                  <a:pt x="68055" y="65936"/>
                </a:moveTo>
                <a:lnTo>
                  <a:pt x="68055" y="65936"/>
                </a:lnTo>
                <a:cubicBezTo>
                  <a:pt x="72433" y="69317"/>
                  <a:pt x="76361" y="73489"/>
                  <a:pt x="81884" y="75241"/>
                </a:cubicBezTo>
                <a:cubicBezTo>
                  <a:pt x="83074" y="75618"/>
                  <a:pt x="84242" y="75791"/>
                  <a:pt x="85387" y="75791"/>
                </a:cubicBezTo>
                <a:cubicBezTo>
                  <a:pt x="90941" y="75791"/>
                  <a:pt x="95953" y="71728"/>
                  <a:pt x="100369" y="67304"/>
                </a:cubicBezTo>
                <a:lnTo>
                  <a:pt x="100369" y="67304"/>
                </a:lnTo>
                <a:cubicBezTo>
                  <a:pt x="100244" y="67467"/>
                  <a:pt x="100119" y="67630"/>
                  <a:pt x="99993" y="67794"/>
                </a:cubicBezTo>
                <a:lnTo>
                  <a:pt x="99993" y="67794"/>
                </a:lnTo>
                <a:cubicBezTo>
                  <a:pt x="95787" y="72553"/>
                  <a:pt x="90852" y="77254"/>
                  <a:pt x="85267" y="77254"/>
                </a:cubicBezTo>
                <a:cubicBezTo>
                  <a:pt x="84125" y="77254"/>
                  <a:pt x="82955" y="77057"/>
                  <a:pt x="81759" y="76624"/>
                </a:cubicBezTo>
                <a:cubicBezTo>
                  <a:pt x="75944" y="74518"/>
                  <a:pt x="72502" y="69501"/>
                  <a:pt x="68055" y="65936"/>
                </a:cubicBezTo>
                <a:close/>
                <a:moveTo>
                  <a:pt x="54956" y="60753"/>
                </a:moveTo>
                <a:cubicBezTo>
                  <a:pt x="45915" y="60753"/>
                  <a:pt x="37426" y="67221"/>
                  <a:pt x="28260" y="67777"/>
                </a:cubicBezTo>
                <a:cubicBezTo>
                  <a:pt x="27718" y="67810"/>
                  <a:pt x="27183" y="67825"/>
                  <a:pt x="26653" y="67825"/>
                </a:cubicBezTo>
                <a:cubicBezTo>
                  <a:pt x="19713" y="67825"/>
                  <a:pt x="13729" y="65140"/>
                  <a:pt x="7084" y="63102"/>
                </a:cubicBezTo>
                <a:cubicBezTo>
                  <a:pt x="7027" y="63221"/>
                  <a:pt x="7002" y="63280"/>
                  <a:pt x="6958" y="63398"/>
                </a:cubicBezTo>
                <a:cubicBezTo>
                  <a:pt x="13699" y="65512"/>
                  <a:pt x="19669" y="68161"/>
                  <a:pt x="26711" y="68161"/>
                </a:cubicBezTo>
                <a:cubicBezTo>
                  <a:pt x="27212" y="68161"/>
                  <a:pt x="27719" y="68148"/>
                  <a:pt x="28232" y="68120"/>
                </a:cubicBezTo>
                <a:cubicBezTo>
                  <a:pt x="37561" y="67611"/>
                  <a:pt x="46219" y="60981"/>
                  <a:pt x="55414" y="60981"/>
                </a:cubicBezTo>
                <a:cubicBezTo>
                  <a:pt x="55904" y="60981"/>
                  <a:pt x="56396" y="61000"/>
                  <a:pt x="56889" y="61039"/>
                </a:cubicBezTo>
                <a:cubicBezTo>
                  <a:pt x="60631" y="61339"/>
                  <a:pt x="63648" y="62809"/>
                  <a:pt x="66404" y="64722"/>
                </a:cubicBezTo>
                <a:lnTo>
                  <a:pt x="66404" y="64722"/>
                </a:lnTo>
                <a:cubicBezTo>
                  <a:pt x="64284" y="63310"/>
                  <a:pt x="61881" y="62295"/>
                  <a:pt x="58893" y="62066"/>
                </a:cubicBezTo>
                <a:cubicBezTo>
                  <a:pt x="58389" y="62027"/>
                  <a:pt x="57885" y="62009"/>
                  <a:pt x="57383" y="62009"/>
                </a:cubicBezTo>
                <a:cubicBezTo>
                  <a:pt x="47554" y="62009"/>
                  <a:pt x="38074" y="69060"/>
                  <a:pt x="28107" y="69601"/>
                </a:cubicBezTo>
                <a:cubicBezTo>
                  <a:pt x="27577" y="69629"/>
                  <a:pt x="27054" y="69643"/>
                  <a:pt x="26538" y="69643"/>
                </a:cubicBezTo>
                <a:cubicBezTo>
                  <a:pt x="19410" y="69643"/>
                  <a:pt x="13586" y="67003"/>
                  <a:pt x="6801" y="64634"/>
                </a:cubicBezTo>
                <a:lnTo>
                  <a:pt x="6801" y="64634"/>
                </a:lnTo>
                <a:cubicBezTo>
                  <a:pt x="6815" y="64728"/>
                  <a:pt x="6838" y="64821"/>
                  <a:pt x="6867" y="64911"/>
                </a:cubicBezTo>
                <a:cubicBezTo>
                  <a:pt x="13638" y="67343"/>
                  <a:pt x="19392" y="69985"/>
                  <a:pt x="26521" y="69985"/>
                </a:cubicBezTo>
                <a:cubicBezTo>
                  <a:pt x="27033" y="69985"/>
                  <a:pt x="27551" y="69972"/>
                  <a:pt x="28078" y="69943"/>
                </a:cubicBezTo>
                <a:cubicBezTo>
                  <a:pt x="38150" y="69403"/>
                  <a:pt x="47811" y="62253"/>
                  <a:pt x="57744" y="62253"/>
                </a:cubicBezTo>
                <a:cubicBezTo>
                  <a:pt x="58264" y="62253"/>
                  <a:pt x="58785" y="62272"/>
                  <a:pt x="59306" y="62314"/>
                </a:cubicBezTo>
                <a:cubicBezTo>
                  <a:pt x="69749" y="63138"/>
                  <a:pt x="72697" y="73568"/>
                  <a:pt x="81731" y="76934"/>
                </a:cubicBezTo>
                <a:cubicBezTo>
                  <a:pt x="82933" y="77382"/>
                  <a:pt x="84107" y="77585"/>
                  <a:pt x="85252" y="77585"/>
                </a:cubicBezTo>
                <a:cubicBezTo>
                  <a:pt x="90859" y="77585"/>
                  <a:pt x="95772" y="72711"/>
                  <a:pt x="99928" y="67878"/>
                </a:cubicBezTo>
                <a:lnTo>
                  <a:pt x="99928" y="67878"/>
                </a:lnTo>
                <a:cubicBezTo>
                  <a:pt x="95874" y="73139"/>
                  <a:pt x="91226" y="78919"/>
                  <a:pt x="85171" y="78919"/>
                </a:cubicBezTo>
                <a:cubicBezTo>
                  <a:pt x="84036" y="78919"/>
                  <a:pt x="82851" y="78716"/>
                  <a:pt x="81612" y="78268"/>
                </a:cubicBezTo>
                <a:cubicBezTo>
                  <a:pt x="72708" y="75052"/>
                  <a:pt x="71289" y="64341"/>
                  <a:pt x="60785" y="63442"/>
                </a:cubicBezTo>
                <a:cubicBezTo>
                  <a:pt x="60211" y="63393"/>
                  <a:pt x="59638" y="63370"/>
                  <a:pt x="59064" y="63370"/>
                </a:cubicBezTo>
                <a:cubicBezTo>
                  <a:pt x="48742" y="63370"/>
                  <a:pt x="38443" y="70906"/>
                  <a:pt x="27967" y="71422"/>
                </a:cubicBezTo>
                <a:cubicBezTo>
                  <a:pt x="27494" y="71445"/>
                  <a:pt x="27029" y="71457"/>
                  <a:pt x="26572" y="71457"/>
                </a:cubicBezTo>
                <a:cubicBezTo>
                  <a:pt x="19535" y="71457"/>
                  <a:pt x="14269" y="68779"/>
                  <a:pt x="7676" y="66059"/>
                </a:cubicBezTo>
                <a:lnTo>
                  <a:pt x="7676" y="66059"/>
                </a:lnTo>
                <a:cubicBezTo>
                  <a:pt x="7779" y="66150"/>
                  <a:pt x="7886" y="66234"/>
                  <a:pt x="7998" y="66313"/>
                </a:cubicBezTo>
                <a:cubicBezTo>
                  <a:pt x="14519" y="69104"/>
                  <a:pt x="19624" y="71797"/>
                  <a:pt x="26617" y="71797"/>
                </a:cubicBezTo>
                <a:cubicBezTo>
                  <a:pt x="27052" y="71797"/>
                  <a:pt x="27495" y="71786"/>
                  <a:pt x="27945" y="71765"/>
                </a:cubicBezTo>
                <a:cubicBezTo>
                  <a:pt x="38504" y="71261"/>
                  <a:pt x="48911" y="63647"/>
                  <a:pt x="59311" y="63647"/>
                </a:cubicBezTo>
                <a:cubicBezTo>
                  <a:pt x="59890" y="63647"/>
                  <a:pt x="60469" y="63671"/>
                  <a:pt x="61047" y="63721"/>
                </a:cubicBezTo>
                <a:cubicBezTo>
                  <a:pt x="71566" y="64624"/>
                  <a:pt x="72729" y="75283"/>
                  <a:pt x="81585" y="78583"/>
                </a:cubicBezTo>
                <a:cubicBezTo>
                  <a:pt x="82848" y="79053"/>
                  <a:pt x="84051" y="79266"/>
                  <a:pt x="85200" y="79266"/>
                </a:cubicBezTo>
                <a:cubicBezTo>
                  <a:pt x="91366" y="79266"/>
                  <a:pt x="95971" y="73130"/>
                  <a:pt x="100014" y="67778"/>
                </a:cubicBezTo>
                <a:lnTo>
                  <a:pt x="100014" y="67778"/>
                </a:lnTo>
                <a:cubicBezTo>
                  <a:pt x="100095" y="67684"/>
                  <a:pt x="100175" y="67590"/>
                  <a:pt x="100255" y="67496"/>
                </a:cubicBezTo>
                <a:lnTo>
                  <a:pt x="100255" y="67496"/>
                </a:lnTo>
                <a:cubicBezTo>
                  <a:pt x="100189" y="67571"/>
                  <a:pt x="100123" y="67647"/>
                  <a:pt x="100056" y="67722"/>
                </a:cubicBezTo>
                <a:lnTo>
                  <a:pt x="100056" y="67722"/>
                </a:lnTo>
                <a:cubicBezTo>
                  <a:pt x="100164" y="67579"/>
                  <a:pt x="100272" y="67436"/>
                  <a:pt x="100380" y="67294"/>
                </a:cubicBezTo>
                <a:lnTo>
                  <a:pt x="100380" y="67294"/>
                </a:lnTo>
                <a:cubicBezTo>
                  <a:pt x="100487" y="67187"/>
                  <a:pt x="100593" y="67080"/>
                  <a:pt x="100699" y="66972"/>
                </a:cubicBezTo>
                <a:lnTo>
                  <a:pt x="100699" y="66972"/>
                </a:lnTo>
                <a:cubicBezTo>
                  <a:pt x="100552" y="67146"/>
                  <a:pt x="100404" y="67321"/>
                  <a:pt x="100255" y="67496"/>
                </a:cubicBezTo>
                <a:lnTo>
                  <a:pt x="100255" y="67496"/>
                </a:lnTo>
                <a:cubicBezTo>
                  <a:pt x="100439" y="67286"/>
                  <a:pt x="100622" y="67076"/>
                  <a:pt x="100803" y="66867"/>
                </a:cubicBezTo>
                <a:lnTo>
                  <a:pt x="100803" y="66867"/>
                </a:lnTo>
                <a:cubicBezTo>
                  <a:pt x="100769" y="66902"/>
                  <a:pt x="100734" y="66937"/>
                  <a:pt x="100699" y="66972"/>
                </a:cubicBezTo>
                <a:lnTo>
                  <a:pt x="100699" y="66972"/>
                </a:lnTo>
                <a:cubicBezTo>
                  <a:pt x="100749" y="66914"/>
                  <a:pt x="100798" y="66855"/>
                  <a:pt x="100847" y="66797"/>
                </a:cubicBezTo>
                <a:lnTo>
                  <a:pt x="100847" y="66797"/>
                </a:lnTo>
                <a:cubicBezTo>
                  <a:pt x="100730" y="66912"/>
                  <a:pt x="100613" y="67027"/>
                  <a:pt x="100495" y="67141"/>
                </a:cubicBezTo>
                <a:lnTo>
                  <a:pt x="100495" y="67141"/>
                </a:lnTo>
                <a:cubicBezTo>
                  <a:pt x="100506" y="67128"/>
                  <a:pt x="100516" y="67114"/>
                  <a:pt x="100527" y="67100"/>
                </a:cubicBezTo>
                <a:lnTo>
                  <a:pt x="100527" y="67100"/>
                </a:lnTo>
                <a:cubicBezTo>
                  <a:pt x="100516" y="67114"/>
                  <a:pt x="100505" y="67129"/>
                  <a:pt x="100493" y="67143"/>
                </a:cubicBezTo>
                <a:lnTo>
                  <a:pt x="100493" y="67143"/>
                </a:lnTo>
                <a:cubicBezTo>
                  <a:pt x="96025" y="71493"/>
                  <a:pt x="90990" y="75437"/>
                  <a:pt x="85421" y="75437"/>
                </a:cubicBezTo>
                <a:cubicBezTo>
                  <a:pt x="84274" y="75437"/>
                  <a:pt x="83104" y="75269"/>
                  <a:pt x="81912" y="74904"/>
                </a:cubicBezTo>
                <a:cubicBezTo>
                  <a:pt x="72222" y="71932"/>
                  <a:pt x="67082" y="61645"/>
                  <a:pt x="56382" y="60808"/>
                </a:cubicBezTo>
                <a:cubicBezTo>
                  <a:pt x="55905" y="60770"/>
                  <a:pt x="55430" y="60753"/>
                  <a:pt x="54956" y="60753"/>
                </a:cubicBezTo>
                <a:close/>
                <a:moveTo>
                  <a:pt x="60067" y="64939"/>
                </a:moveTo>
                <a:cubicBezTo>
                  <a:pt x="49387" y="64939"/>
                  <a:pt x="38739" y="72840"/>
                  <a:pt x="27878" y="73238"/>
                </a:cubicBezTo>
                <a:cubicBezTo>
                  <a:pt x="27566" y="73249"/>
                  <a:pt x="27259" y="73255"/>
                  <a:pt x="26958" y="73255"/>
                </a:cubicBezTo>
                <a:cubicBezTo>
                  <a:pt x="21973" y="73255"/>
                  <a:pt x="18400" y="71716"/>
                  <a:pt x="14413" y="69648"/>
                </a:cubicBezTo>
                <a:lnTo>
                  <a:pt x="14413" y="69648"/>
                </a:lnTo>
                <a:cubicBezTo>
                  <a:pt x="18464" y="71898"/>
                  <a:pt x="21941" y="73593"/>
                  <a:pt x="27077" y="73593"/>
                </a:cubicBezTo>
                <a:cubicBezTo>
                  <a:pt x="27337" y="73593"/>
                  <a:pt x="27601" y="73588"/>
                  <a:pt x="27871" y="73580"/>
                </a:cubicBezTo>
                <a:cubicBezTo>
                  <a:pt x="38788" y="73221"/>
                  <a:pt x="49436" y="65265"/>
                  <a:pt x="60163" y="65265"/>
                </a:cubicBezTo>
                <a:cubicBezTo>
                  <a:pt x="60717" y="65265"/>
                  <a:pt x="61271" y="65286"/>
                  <a:pt x="61825" y="65331"/>
                </a:cubicBezTo>
                <a:cubicBezTo>
                  <a:pt x="72558" y="66193"/>
                  <a:pt x="72663" y="76808"/>
                  <a:pt x="81459" y="80342"/>
                </a:cubicBezTo>
                <a:cubicBezTo>
                  <a:pt x="82944" y="80939"/>
                  <a:pt x="84298" y="81206"/>
                  <a:pt x="85545" y="81206"/>
                </a:cubicBezTo>
                <a:cubicBezTo>
                  <a:pt x="92318" y="81206"/>
                  <a:pt x="95948" y="73315"/>
                  <a:pt x="100507" y="67484"/>
                </a:cubicBezTo>
                <a:cubicBezTo>
                  <a:pt x="100687" y="67187"/>
                  <a:pt x="100777" y="67044"/>
                  <a:pt x="100957" y="66765"/>
                </a:cubicBezTo>
                <a:lnTo>
                  <a:pt x="100957" y="66765"/>
                </a:lnTo>
                <a:cubicBezTo>
                  <a:pt x="96557" y="72324"/>
                  <a:pt x="92397" y="80868"/>
                  <a:pt x="85458" y="80868"/>
                </a:cubicBezTo>
                <a:cubicBezTo>
                  <a:pt x="84226" y="80868"/>
                  <a:pt x="82905" y="80598"/>
                  <a:pt x="81481" y="79994"/>
                </a:cubicBezTo>
                <a:cubicBezTo>
                  <a:pt x="72768" y="76301"/>
                  <a:pt x="72401" y="65885"/>
                  <a:pt x="61766" y="65008"/>
                </a:cubicBezTo>
                <a:cubicBezTo>
                  <a:pt x="61200" y="64962"/>
                  <a:pt x="60633" y="64939"/>
                  <a:pt x="60067" y="64939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1"/>
          <p:cNvSpPr txBox="1"/>
          <p:nvPr>
            <p:ph hasCustomPrompt="1" type="title"/>
          </p:nvPr>
        </p:nvSpPr>
        <p:spPr>
          <a:xfrm>
            <a:off x="1267038" y="539475"/>
            <a:ext cx="6609900" cy="160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11"/>
          <p:cNvSpPr txBox="1"/>
          <p:nvPr>
            <p:ph idx="1" type="body"/>
          </p:nvPr>
        </p:nvSpPr>
        <p:spPr>
          <a:xfrm>
            <a:off x="1640388" y="2142675"/>
            <a:ext cx="58632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97" name="Google Shape;197;p11"/>
          <p:cNvGrpSpPr/>
          <p:nvPr/>
        </p:nvGrpSpPr>
        <p:grpSpPr>
          <a:xfrm>
            <a:off x="7886634" y="-322125"/>
            <a:ext cx="1583851" cy="1287800"/>
            <a:chOff x="1963425" y="2279725"/>
            <a:chExt cx="1496175" cy="1287800"/>
          </a:xfrm>
        </p:grpSpPr>
        <p:sp>
          <p:nvSpPr>
            <p:cNvPr id="198" name="Google Shape;198;p11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1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1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1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1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1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11"/>
          <p:cNvSpPr/>
          <p:nvPr/>
        </p:nvSpPr>
        <p:spPr>
          <a:xfrm flipH="1" rot="-2700000">
            <a:off x="7781337" y="418633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3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252" name="Google Shape;252;p13"/>
          <p:cNvSpPr txBox="1"/>
          <p:nvPr>
            <p:ph idx="2" type="ctrTitle"/>
          </p:nvPr>
        </p:nvSpPr>
        <p:spPr>
          <a:xfrm>
            <a:off x="717127" y="1783080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3" name="Google Shape;253;p13"/>
          <p:cNvSpPr txBox="1"/>
          <p:nvPr>
            <p:ph idx="1" type="subTitle"/>
          </p:nvPr>
        </p:nvSpPr>
        <p:spPr>
          <a:xfrm>
            <a:off x="865177" y="2304288"/>
            <a:ext cx="1825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4" name="Google Shape;254;p13"/>
          <p:cNvSpPr txBox="1"/>
          <p:nvPr>
            <p:ph hasCustomPrompt="1" idx="3" type="title"/>
          </p:nvPr>
        </p:nvSpPr>
        <p:spPr>
          <a:xfrm>
            <a:off x="1271377" y="11887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idx="4" type="ctrTitle"/>
          </p:nvPr>
        </p:nvSpPr>
        <p:spPr>
          <a:xfrm>
            <a:off x="3511050" y="1786375"/>
            <a:ext cx="21219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6" name="Google Shape;256;p13"/>
          <p:cNvSpPr txBox="1"/>
          <p:nvPr>
            <p:ph idx="5" type="subTitle"/>
          </p:nvPr>
        </p:nvSpPr>
        <p:spPr>
          <a:xfrm>
            <a:off x="3657600" y="2308193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7" name="Google Shape;257;p13"/>
          <p:cNvSpPr txBox="1"/>
          <p:nvPr>
            <p:ph hasCustomPrompt="1" idx="6" type="title"/>
          </p:nvPr>
        </p:nvSpPr>
        <p:spPr>
          <a:xfrm>
            <a:off x="4065600" y="1189577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idx="7" type="ctrTitle"/>
          </p:nvPr>
        </p:nvSpPr>
        <p:spPr>
          <a:xfrm>
            <a:off x="717127" y="3535793"/>
            <a:ext cx="21213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 txBox="1"/>
          <p:nvPr>
            <p:ph idx="8" type="subTitle"/>
          </p:nvPr>
        </p:nvSpPr>
        <p:spPr>
          <a:xfrm>
            <a:off x="863377" y="4059936"/>
            <a:ext cx="182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0" name="Google Shape;260;p13"/>
          <p:cNvSpPr txBox="1"/>
          <p:nvPr>
            <p:ph hasCustomPrompt="1" idx="9" type="title"/>
          </p:nvPr>
        </p:nvSpPr>
        <p:spPr>
          <a:xfrm>
            <a:off x="1271377" y="2943468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13"/>
          <p:cNvSpPr txBox="1"/>
          <p:nvPr>
            <p:ph idx="13" type="ctrTitle"/>
          </p:nvPr>
        </p:nvSpPr>
        <p:spPr>
          <a:xfrm>
            <a:off x="3511350" y="3537161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2" name="Google Shape;262;p13"/>
          <p:cNvSpPr txBox="1"/>
          <p:nvPr>
            <p:ph idx="14" type="subTitle"/>
          </p:nvPr>
        </p:nvSpPr>
        <p:spPr>
          <a:xfrm>
            <a:off x="3657600" y="4061133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3" name="Google Shape;263;p13"/>
          <p:cNvSpPr txBox="1"/>
          <p:nvPr>
            <p:ph hasCustomPrompt="1" idx="15" type="title"/>
          </p:nvPr>
        </p:nvSpPr>
        <p:spPr>
          <a:xfrm>
            <a:off x="4065600" y="2943049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13"/>
          <p:cNvSpPr txBox="1"/>
          <p:nvPr>
            <p:ph idx="16" type="ctrTitle"/>
          </p:nvPr>
        </p:nvSpPr>
        <p:spPr>
          <a:xfrm>
            <a:off x="6309757" y="1783080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5" name="Google Shape;265;p13"/>
          <p:cNvSpPr txBox="1"/>
          <p:nvPr>
            <p:ph idx="17" type="subTitle"/>
          </p:nvPr>
        </p:nvSpPr>
        <p:spPr>
          <a:xfrm>
            <a:off x="6456007" y="2304288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6" name="Google Shape;266;p13"/>
          <p:cNvSpPr txBox="1"/>
          <p:nvPr>
            <p:ph idx="18" type="ctrTitle"/>
          </p:nvPr>
        </p:nvSpPr>
        <p:spPr>
          <a:xfrm>
            <a:off x="6309757" y="3539328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7" name="Google Shape;267;p13"/>
          <p:cNvSpPr txBox="1"/>
          <p:nvPr>
            <p:ph idx="19" type="subTitle"/>
          </p:nvPr>
        </p:nvSpPr>
        <p:spPr>
          <a:xfrm>
            <a:off x="6456007" y="4063300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8" name="Google Shape;268;p13"/>
          <p:cNvSpPr txBox="1"/>
          <p:nvPr>
            <p:ph hasCustomPrompt="1" idx="20" type="title"/>
          </p:nvPr>
        </p:nvSpPr>
        <p:spPr>
          <a:xfrm>
            <a:off x="6864007" y="2945215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3"/>
          <p:cNvSpPr txBox="1"/>
          <p:nvPr>
            <p:ph hasCustomPrompt="1" idx="21" type="title"/>
          </p:nvPr>
        </p:nvSpPr>
        <p:spPr>
          <a:xfrm>
            <a:off x="6864007" y="11887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3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13"/>
          <p:cNvSpPr/>
          <p:nvPr/>
        </p:nvSpPr>
        <p:spPr>
          <a:xfrm>
            <a:off x="-74825" y="538615"/>
            <a:ext cx="14859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3"/>
          <p:cNvSpPr/>
          <p:nvPr/>
        </p:nvSpPr>
        <p:spPr>
          <a:xfrm rot="1816320">
            <a:off x="5897431" y="-2268008"/>
            <a:ext cx="3929533" cy="3027754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3"/>
          <p:cNvSpPr/>
          <p:nvPr/>
        </p:nvSpPr>
        <p:spPr>
          <a:xfrm rot="2700000">
            <a:off x="560099" y="20013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4"/>
          <p:cNvSpPr txBox="1"/>
          <p:nvPr>
            <p:ph type="title"/>
          </p:nvPr>
        </p:nvSpPr>
        <p:spPr>
          <a:xfrm>
            <a:off x="717125" y="3045600"/>
            <a:ext cx="3430800" cy="51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76" name="Google Shape;276;p14"/>
          <p:cNvSpPr txBox="1"/>
          <p:nvPr>
            <p:ph idx="1" type="subTitle"/>
          </p:nvPr>
        </p:nvSpPr>
        <p:spPr>
          <a:xfrm>
            <a:off x="717124" y="1579213"/>
            <a:ext cx="5307000" cy="143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15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  <p:sp>
        <p:nvSpPr>
          <p:cNvPr id="280" name="Google Shape;280;p15"/>
          <p:cNvSpPr txBox="1"/>
          <p:nvPr>
            <p:ph idx="2" type="ctrTitle"/>
          </p:nvPr>
        </p:nvSpPr>
        <p:spPr>
          <a:xfrm>
            <a:off x="2483488" y="1470338"/>
            <a:ext cx="15636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5"/>
          <p:cNvSpPr txBox="1"/>
          <p:nvPr>
            <p:ph idx="1" type="subTitle"/>
          </p:nvPr>
        </p:nvSpPr>
        <p:spPr>
          <a:xfrm>
            <a:off x="2218300" y="1999799"/>
            <a:ext cx="20940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5"/>
          <p:cNvSpPr txBox="1"/>
          <p:nvPr>
            <p:ph idx="3" type="ctrTitle"/>
          </p:nvPr>
        </p:nvSpPr>
        <p:spPr>
          <a:xfrm>
            <a:off x="5094194" y="1470350"/>
            <a:ext cx="15666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5"/>
          <p:cNvSpPr txBox="1"/>
          <p:nvPr>
            <p:ph idx="4" type="subTitle"/>
          </p:nvPr>
        </p:nvSpPr>
        <p:spPr>
          <a:xfrm>
            <a:off x="4829294" y="1994463"/>
            <a:ext cx="2096400" cy="16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❏"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5"/>
          <p:cNvSpPr/>
          <p:nvPr/>
        </p:nvSpPr>
        <p:spPr>
          <a:xfrm rot="8846786">
            <a:off x="-1703104" y="-435361"/>
            <a:ext cx="3929383" cy="3027638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5"/>
          <p:cNvSpPr/>
          <p:nvPr/>
        </p:nvSpPr>
        <p:spPr>
          <a:xfrm rot="8757539">
            <a:off x="7104550" y="3035343"/>
            <a:ext cx="3929493" cy="3027723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6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  <p:sp>
        <p:nvSpPr>
          <p:cNvPr id="289" name="Google Shape;289;p16"/>
          <p:cNvSpPr txBox="1"/>
          <p:nvPr>
            <p:ph idx="2" type="ctrTitle"/>
          </p:nvPr>
        </p:nvSpPr>
        <p:spPr>
          <a:xfrm>
            <a:off x="717125" y="2355225"/>
            <a:ext cx="24324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0" name="Google Shape;290;p16"/>
          <p:cNvSpPr txBox="1"/>
          <p:nvPr>
            <p:ph idx="1" type="subTitle"/>
          </p:nvPr>
        </p:nvSpPr>
        <p:spPr>
          <a:xfrm>
            <a:off x="886325" y="2880360"/>
            <a:ext cx="20940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1" name="Google Shape;291;p16"/>
          <p:cNvSpPr txBox="1"/>
          <p:nvPr>
            <p:ph idx="3" type="ctrTitle"/>
          </p:nvPr>
        </p:nvSpPr>
        <p:spPr>
          <a:xfrm>
            <a:off x="3355950" y="2355225"/>
            <a:ext cx="2432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2" name="Google Shape;292;p16"/>
          <p:cNvSpPr txBox="1"/>
          <p:nvPr>
            <p:ph idx="4" type="subTitle"/>
          </p:nvPr>
        </p:nvSpPr>
        <p:spPr>
          <a:xfrm>
            <a:off x="3523800" y="2879350"/>
            <a:ext cx="2096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3" name="Google Shape;293;p16"/>
          <p:cNvSpPr txBox="1"/>
          <p:nvPr>
            <p:ph idx="5" type="ctrTitle"/>
          </p:nvPr>
        </p:nvSpPr>
        <p:spPr>
          <a:xfrm>
            <a:off x="5994467" y="2355250"/>
            <a:ext cx="24324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4" name="Google Shape;294;p16"/>
          <p:cNvSpPr txBox="1"/>
          <p:nvPr>
            <p:ph idx="6" type="subTitle"/>
          </p:nvPr>
        </p:nvSpPr>
        <p:spPr>
          <a:xfrm>
            <a:off x="6163667" y="2877074"/>
            <a:ext cx="20940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5" name="Google Shape;295;p16"/>
          <p:cNvSpPr/>
          <p:nvPr/>
        </p:nvSpPr>
        <p:spPr>
          <a:xfrm rot="1679966">
            <a:off x="2168335" y="4172533"/>
            <a:ext cx="4968232" cy="3828085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2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7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  <p:sp>
        <p:nvSpPr>
          <p:cNvPr id="299" name="Google Shape;299;p17"/>
          <p:cNvSpPr txBox="1"/>
          <p:nvPr>
            <p:ph idx="2" type="ctrTitle"/>
          </p:nvPr>
        </p:nvSpPr>
        <p:spPr>
          <a:xfrm>
            <a:off x="1028075" y="3345825"/>
            <a:ext cx="18654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0" name="Google Shape;300;p17"/>
          <p:cNvSpPr txBox="1"/>
          <p:nvPr>
            <p:ph idx="1" type="subTitle"/>
          </p:nvPr>
        </p:nvSpPr>
        <p:spPr>
          <a:xfrm>
            <a:off x="1027175" y="3867912"/>
            <a:ext cx="18672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1" name="Google Shape;301;p17"/>
          <p:cNvSpPr txBox="1"/>
          <p:nvPr>
            <p:ph idx="3" type="ctrTitle"/>
          </p:nvPr>
        </p:nvSpPr>
        <p:spPr>
          <a:xfrm>
            <a:off x="3638387" y="3345825"/>
            <a:ext cx="18672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2" name="Google Shape;302;p17"/>
          <p:cNvSpPr txBox="1"/>
          <p:nvPr>
            <p:ph idx="4" type="subTitle"/>
          </p:nvPr>
        </p:nvSpPr>
        <p:spPr>
          <a:xfrm>
            <a:off x="3639287" y="3869950"/>
            <a:ext cx="18654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3" name="Google Shape;303;p17"/>
          <p:cNvSpPr txBox="1"/>
          <p:nvPr>
            <p:ph idx="5" type="ctrTitle"/>
          </p:nvPr>
        </p:nvSpPr>
        <p:spPr>
          <a:xfrm>
            <a:off x="6250534" y="3347525"/>
            <a:ext cx="18654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4" name="Google Shape;304;p17"/>
          <p:cNvSpPr txBox="1"/>
          <p:nvPr>
            <p:ph idx="6" type="subTitle"/>
          </p:nvPr>
        </p:nvSpPr>
        <p:spPr>
          <a:xfrm>
            <a:off x="6250534" y="3869349"/>
            <a:ext cx="18654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7"/>
          <p:cNvSpPr/>
          <p:nvPr/>
        </p:nvSpPr>
        <p:spPr>
          <a:xfrm rot="-9846548">
            <a:off x="-466379" y="-1804213"/>
            <a:ext cx="3929405" cy="3027655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7000">
                <a:schemeClr val="lt2"/>
              </a:gs>
              <a:gs pos="14000">
                <a:srgbClr val="A1C174"/>
              </a:gs>
              <a:gs pos="24000">
                <a:schemeClr val="accent1"/>
              </a:gs>
              <a:gs pos="34000">
                <a:schemeClr val="lt2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90000">
                <a:schemeClr val="lt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7"/>
          <p:cNvSpPr/>
          <p:nvPr/>
        </p:nvSpPr>
        <p:spPr>
          <a:xfrm>
            <a:off x="8426876" y="4604025"/>
            <a:ext cx="717000" cy="7053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8"/>
          <p:cNvSpPr txBox="1"/>
          <p:nvPr>
            <p:ph type="title"/>
          </p:nvPr>
        </p:nvSpPr>
        <p:spPr>
          <a:xfrm>
            <a:off x="717125" y="445025"/>
            <a:ext cx="77097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" type="ctrTitle"/>
          </p:nvPr>
        </p:nvSpPr>
        <p:spPr>
          <a:xfrm>
            <a:off x="1658544" y="1686263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1" type="subTitle"/>
          </p:nvPr>
        </p:nvSpPr>
        <p:spPr>
          <a:xfrm>
            <a:off x="1994844" y="2189075"/>
            <a:ext cx="1741500" cy="5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3" type="ctrTitle"/>
          </p:nvPr>
        </p:nvSpPr>
        <p:spPr>
          <a:xfrm>
            <a:off x="5071338" y="1686263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4" type="subTitle"/>
          </p:nvPr>
        </p:nvSpPr>
        <p:spPr>
          <a:xfrm>
            <a:off x="5409738" y="2189986"/>
            <a:ext cx="17373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8"/>
          <p:cNvSpPr txBox="1"/>
          <p:nvPr>
            <p:ph idx="5" type="ctrTitle"/>
          </p:nvPr>
        </p:nvSpPr>
        <p:spPr>
          <a:xfrm>
            <a:off x="1658544" y="3387843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8"/>
          <p:cNvSpPr txBox="1"/>
          <p:nvPr>
            <p:ph idx="6" type="subTitle"/>
          </p:nvPr>
        </p:nvSpPr>
        <p:spPr>
          <a:xfrm>
            <a:off x="1996944" y="3890630"/>
            <a:ext cx="17373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8"/>
          <p:cNvSpPr txBox="1"/>
          <p:nvPr>
            <p:ph idx="7" type="ctrTitle"/>
          </p:nvPr>
        </p:nvSpPr>
        <p:spPr>
          <a:xfrm>
            <a:off x="5071338" y="3383995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8"/>
          <p:cNvSpPr txBox="1"/>
          <p:nvPr>
            <p:ph idx="8" type="subTitle"/>
          </p:nvPr>
        </p:nvSpPr>
        <p:spPr>
          <a:xfrm>
            <a:off x="5409738" y="3885330"/>
            <a:ext cx="17373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318" name="Google Shape;318;p18"/>
          <p:cNvGrpSpPr/>
          <p:nvPr/>
        </p:nvGrpSpPr>
        <p:grpSpPr>
          <a:xfrm>
            <a:off x="-870729" y="489200"/>
            <a:ext cx="1496175" cy="1287800"/>
            <a:chOff x="1963425" y="2279725"/>
            <a:chExt cx="1496175" cy="1287800"/>
          </a:xfrm>
        </p:grpSpPr>
        <p:sp>
          <p:nvSpPr>
            <p:cNvPr id="319" name="Google Shape;319;p18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18"/>
          <p:cNvGrpSpPr/>
          <p:nvPr/>
        </p:nvGrpSpPr>
        <p:grpSpPr>
          <a:xfrm>
            <a:off x="8529454" y="3729975"/>
            <a:ext cx="1496175" cy="1287800"/>
            <a:chOff x="1963425" y="2279725"/>
            <a:chExt cx="1496175" cy="1287800"/>
          </a:xfrm>
        </p:grpSpPr>
        <p:sp>
          <p:nvSpPr>
            <p:cNvPr id="369" name="Google Shape;369;p18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18"/>
          <p:cNvSpPr/>
          <p:nvPr/>
        </p:nvSpPr>
        <p:spPr>
          <a:xfrm rot="2700000">
            <a:off x="8643849" y="3177885"/>
            <a:ext cx="330926" cy="33092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8"/>
          <p:cNvSpPr/>
          <p:nvPr/>
        </p:nvSpPr>
        <p:spPr>
          <a:xfrm rot="2700000">
            <a:off x="8643849" y="2756635"/>
            <a:ext cx="330926" cy="33092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8"/>
          <p:cNvSpPr/>
          <p:nvPr/>
        </p:nvSpPr>
        <p:spPr>
          <a:xfrm rot="2700000">
            <a:off x="206878" y="2387010"/>
            <a:ext cx="330926" cy="33092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8"/>
          <p:cNvSpPr/>
          <p:nvPr/>
        </p:nvSpPr>
        <p:spPr>
          <a:xfrm rot="2700000">
            <a:off x="206878" y="1965760"/>
            <a:ext cx="330926" cy="33092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19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  <p:sp>
        <p:nvSpPr>
          <p:cNvPr id="425" name="Google Shape;425;p19"/>
          <p:cNvSpPr txBox="1"/>
          <p:nvPr>
            <p:ph idx="1" type="subTitle"/>
          </p:nvPr>
        </p:nvSpPr>
        <p:spPr>
          <a:xfrm>
            <a:off x="718028" y="3236584"/>
            <a:ext cx="18837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toni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426" name="Google Shape;426;p19"/>
          <p:cNvSpPr txBox="1"/>
          <p:nvPr>
            <p:ph idx="2" type="subTitle"/>
          </p:nvPr>
        </p:nvSpPr>
        <p:spPr>
          <a:xfrm>
            <a:off x="718025" y="3696509"/>
            <a:ext cx="1883700" cy="540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19"/>
          <p:cNvSpPr txBox="1"/>
          <p:nvPr>
            <p:ph idx="3" type="subTitle"/>
          </p:nvPr>
        </p:nvSpPr>
        <p:spPr>
          <a:xfrm>
            <a:off x="2659242" y="3236584"/>
            <a:ext cx="18837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toni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428" name="Google Shape;428;p19"/>
          <p:cNvSpPr txBox="1"/>
          <p:nvPr>
            <p:ph idx="4" type="subTitle"/>
          </p:nvPr>
        </p:nvSpPr>
        <p:spPr>
          <a:xfrm>
            <a:off x="2659441" y="3697279"/>
            <a:ext cx="1883700" cy="53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19"/>
          <p:cNvSpPr txBox="1"/>
          <p:nvPr>
            <p:ph idx="5" type="subTitle"/>
          </p:nvPr>
        </p:nvSpPr>
        <p:spPr>
          <a:xfrm>
            <a:off x="4600456" y="3236575"/>
            <a:ext cx="1884300" cy="459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toni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430" name="Google Shape;430;p19"/>
          <p:cNvSpPr txBox="1"/>
          <p:nvPr>
            <p:ph idx="6" type="subTitle"/>
          </p:nvPr>
        </p:nvSpPr>
        <p:spPr>
          <a:xfrm>
            <a:off x="4600857" y="3696498"/>
            <a:ext cx="1883700" cy="540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19"/>
          <p:cNvSpPr txBox="1"/>
          <p:nvPr>
            <p:ph idx="7" type="subTitle"/>
          </p:nvPr>
        </p:nvSpPr>
        <p:spPr>
          <a:xfrm>
            <a:off x="6542269" y="3236584"/>
            <a:ext cx="18837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ntoni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ntonio"/>
              <a:buNone/>
              <a:defRPr b="1">
                <a:latin typeface="Antonio"/>
                <a:ea typeface="Antonio"/>
                <a:cs typeface="Antonio"/>
                <a:sym typeface="Antonio"/>
              </a:defRPr>
            </a:lvl9pPr>
          </a:lstStyle>
          <a:p/>
        </p:txBody>
      </p:sp>
      <p:sp>
        <p:nvSpPr>
          <p:cNvPr id="432" name="Google Shape;432;p19"/>
          <p:cNvSpPr txBox="1"/>
          <p:nvPr>
            <p:ph idx="8" type="subTitle"/>
          </p:nvPr>
        </p:nvSpPr>
        <p:spPr>
          <a:xfrm>
            <a:off x="6542273" y="3697269"/>
            <a:ext cx="1883700" cy="53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3" name="Google Shape;433;p19"/>
          <p:cNvGrpSpPr/>
          <p:nvPr/>
        </p:nvGrpSpPr>
        <p:grpSpPr>
          <a:xfrm>
            <a:off x="7990650" y="4113261"/>
            <a:ext cx="5390467" cy="1821904"/>
            <a:chOff x="3835575" y="2312250"/>
            <a:chExt cx="2566400" cy="1201625"/>
          </a:xfrm>
        </p:grpSpPr>
        <p:sp>
          <p:nvSpPr>
            <p:cNvPr id="434" name="Google Shape;434;p19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19"/>
          <p:cNvGrpSpPr/>
          <p:nvPr/>
        </p:nvGrpSpPr>
        <p:grpSpPr>
          <a:xfrm rot="10800000">
            <a:off x="-3224038" y="-703698"/>
            <a:ext cx="5390467" cy="1821904"/>
            <a:chOff x="3835575" y="2312250"/>
            <a:chExt cx="2566400" cy="1201625"/>
          </a:xfrm>
        </p:grpSpPr>
        <p:sp>
          <p:nvSpPr>
            <p:cNvPr id="447" name="Google Shape;447;p19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20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462" name="Google Shape;462;p20"/>
          <p:cNvSpPr txBox="1"/>
          <p:nvPr>
            <p:ph idx="2" type="ctrTitle"/>
          </p:nvPr>
        </p:nvSpPr>
        <p:spPr>
          <a:xfrm>
            <a:off x="717127" y="1767447"/>
            <a:ext cx="2103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3" name="Google Shape;463;p20"/>
          <p:cNvSpPr txBox="1"/>
          <p:nvPr>
            <p:ph idx="1" type="subTitle"/>
          </p:nvPr>
        </p:nvSpPr>
        <p:spPr>
          <a:xfrm>
            <a:off x="856027" y="2237975"/>
            <a:ext cx="18252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4" name="Google Shape;464;p20"/>
          <p:cNvSpPr txBox="1"/>
          <p:nvPr>
            <p:ph idx="3" type="ctrTitle"/>
          </p:nvPr>
        </p:nvSpPr>
        <p:spPr>
          <a:xfrm>
            <a:off x="3519600" y="1765203"/>
            <a:ext cx="21048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5" name="Google Shape;465;p20"/>
          <p:cNvSpPr txBox="1"/>
          <p:nvPr>
            <p:ph idx="4" type="subTitle"/>
          </p:nvPr>
        </p:nvSpPr>
        <p:spPr>
          <a:xfrm>
            <a:off x="3657600" y="2239002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6" name="Google Shape;466;p20"/>
          <p:cNvSpPr txBox="1"/>
          <p:nvPr>
            <p:ph idx="5" type="ctrTitle"/>
          </p:nvPr>
        </p:nvSpPr>
        <p:spPr>
          <a:xfrm>
            <a:off x="717127" y="3535793"/>
            <a:ext cx="2103000" cy="5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7" name="Google Shape;467;p20"/>
          <p:cNvSpPr txBox="1"/>
          <p:nvPr>
            <p:ph idx="6" type="subTitle"/>
          </p:nvPr>
        </p:nvSpPr>
        <p:spPr>
          <a:xfrm>
            <a:off x="854225" y="4011911"/>
            <a:ext cx="1828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8" name="Google Shape;468;p20"/>
          <p:cNvSpPr txBox="1"/>
          <p:nvPr>
            <p:ph idx="7" type="ctrTitle"/>
          </p:nvPr>
        </p:nvSpPr>
        <p:spPr>
          <a:xfrm>
            <a:off x="3520500" y="3537161"/>
            <a:ext cx="2103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9" name="Google Shape;469;p20"/>
          <p:cNvSpPr txBox="1"/>
          <p:nvPr>
            <p:ph idx="8" type="subTitle"/>
          </p:nvPr>
        </p:nvSpPr>
        <p:spPr>
          <a:xfrm>
            <a:off x="3657600" y="4013108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0" name="Google Shape;470;p20"/>
          <p:cNvSpPr txBox="1"/>
          <p:nvPr>
            <p:ph idx="9" type="ctrTitle"/>
          </p:nvPr>
        </p:nvSpPr>
        <p:spPr>
          <a:xfrm>
            <a:off x="6323868" y="1767369"/>
            <a:ext cx="2103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1" name="Google Shape;471;p20"/>
          <p:cNvSpPr txBox="1"/>
          <p:nvPr>
            <p:ph idx="13" type="subTitle"/>
          </p:nvPr>
        </p:nvSpPr>
        <p:spPr>
          <a:xfrm>
            <a:off x="6460968" y="2241168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2" name="Google Shape;472;p20"/>
          <p:cNvSpPr txBox="1"/>
          <p:nvPr>
            <p:ph idx="14" type="ctrTitle"/>
          </p:nvPr>
        </p:nvSpPr>
        <p:spPr>
          <a:xfrm>
            <a:off x="6323868" y="3539328"/>
            <a:ext cx="2103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3" name="Google Shape;473;p20"/>
          <p:cNvSpPr txBox="1"/>
          <p:nvPr>
            <p:ph idx="15" type="subTitle"/>
          </p:nvPr>
        </p:nvSpPr>
        <p:spPr>
          <a:xfrm>
            <a:off x="6460968" y="4015275"/>
            <a:ext cx="18288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474" name="Google Shape;474;p20"/>
          <p:cNvGrpSpPr/>
          <p:nvPr/>
        </p:nvGrpSpPr>
        <p:grpSpPr>
          <a:xfrm>
            <a:off x="131966" y="94848"/>
            <a:ext cx="468000" cy="889250"/>
            <a:chOff x="131966" y="94848"/>
            <a:chExt cx="468000" cy="889250"/>
          </a:xfrm>
        </p:grpSpPr>
        <p:sp>
          <p:nvSpPr>
            <p:cNvPr id="475" name="Google Shape;475;p20"/>
            <p:cNvSpPr/>
            <p:nvPr/>
          </p:nvSpPr>
          <p:spPr>
            <a:xfrm rot="2700000">
              <a:off x="200503" y="584635"/>
              <a:ext cx="330926" cy="330926"/>
            </a:xfrm>
            <a:prstGeom prst="plus">
              <a:avLst>
                <a:gd fmla="val 32416" name="adj"/>
              </a:avLst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 rot="2700000">
              <a:off x="200503" y="163385"/>
              <a:ext cx="330926" cy="330926"/>
            </a:xfrm>
            <a:prstGeom prst="plus">
              <a:avLst>
                <a:gd fmla="val 32416" name="adj"/>
              </a:avLst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20"/>
          <p:cNvGrpSpPr/>
          <p:nvPr/>
        </p:nvGrpSpPr>
        <p:grpSpPr>
          <a:xfrm>
            <a:off x="8542500" y="4159400"/>
            <a:ext cx="468000" cy="889250"/>
            <a:chOff x="8485150" y="3238775"/>
            <a:chExt cx="468000" cy="889250"/>
          </a:xfrm>
        </p:grpSpPr>
        <p:sp>
          <p:nvSpPr>
            <p:cNvPr id="478" name="Google Shape;478;p20"/>
            <p:cNvSpPr/>
            <p:nvPr/>
          </p:nvSpPr>
          <p:spPr>
            <a:xfrm rot="-8100000">
              <a:off x="8553687" y="3307312"/>
              <a:ext cx="330926" cy="330926"/>
            </a:xfrm>
            <a:prstGeom prst="plus">
              <a:avLst>
                <a:gd fmla="val 32416" name="adj"/>
              </a:avLst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 rot="-8100000">
              <a:off x="8553687" y="3728562"/>
              <a:ext cx="330926" cy="330926"/>
            </a:xfrm>
            <a:prstGeom prst="plus">
              <a:avLst>
                <a:gd fmla="val 32416" name="adj"/>
              </a:avLst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20"/>
          <p:cNvSpPr/>
          <p:nvPr/>
        </p:nvSpPr>
        <p:spPr>
          <a:xfrm rot="1666285">
            <a:off x="-1371728" y="4471786"/>
            <a:ext cx="3929466" cy="3027702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0"/>
          <p:cNvSpPr/>
          <p:nvPr/>
        </p:nvSpPr>
        <p:spPr>
          <a:xfrm rot="2456791">
            <a:off x="6709471" y="-2030370"/>
            <a:ext cx="3929542" cy="3027761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"/>
          <p:cNvSpPr txBox="1"/>
          <p:nvPr>
            <p:ph type="ctrTitle"/>
          </p:nvPr>
        </p:nvSpPr>
        <p:spPr>
          <a:xfrm>
            <a:off x="3015300" y="2138819"/>
            <a:ext cx="31134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3"/>
          <p:cNvSpPr txBox="1"/>
          <p:nvPr>
            <p:ph idx="1" type="subTitle"/>
          </p:nvPr>
        </p:nvSpPr>
        <p:spPr>
          <a:xfrm>
            <a:off x="2662200" y="3145619"/>
            <a:ext cx="3819600" cy="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" name="Google Shape;68;p3"/>
          <p:cNvSpPr txBox="1"/>
          <p:nvPr>
            <p:ph hasCustomPrompt="1" idx="2" type="title"/>
          </p:nvPr>
        </p:nvSpPr>
        <p:spPr>
          <a:xfrm>
            <a:off x="3835050" y="1084944"/>
            <a:ext cx="1473900" cy="11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9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3"/>
          <p:cNvSpPr/>
          <p:nvPr/>
        </p:nvSpPr>
        <p:spPr>
          <a:xfrm rot="-5735906">
            <a:off x="-1584690" y="2706152"/>
            <a:ext cx="3929495" cy="3027724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 rot="3765866">
            <a:off x="6336963" y="-1177312"/>
            <a:ext cx="3929516" cy="3027741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21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/>
        </p:txBody>
      </p:sp>
      <p:sp>
        <p:nvSpPr>
          <p:cNvPr id="485" name="Google Shape;485;p21"/>
          <p:cNvSpPr txBox="1"/>
          <p:nvPr>
            <p:ph hasCustomPrompt="1" idx="2" type="title"/>
          </p:nvPr>
        </p:nvSpPr>
        <p:spPr>
          <a:xfrm>
            <a:off x="1229850" y="2145785"/>
            <a:ext cx="862500" cy="3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86" name="Google Shape;486;p21"/>
          <p:cNvSpPr txBox="1"/>
          <p:nvPr>
            <p:ph idx="1" type="subTitle"/>
          </p:nvPr>
        </p:nvSpPr>
        <p:spPr>
          <a:xfrm>
            <a:off x="744300" y="3669875"/>
            <a:ext cx="18336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21"/>
          <p:cNvSpPr txBox="1"/>
          <p:nvPr>
            <p:ph idx="3" type="subTitle"/>
          </p:nvPr>
        </p:nvSpPr>
        <p:spPr>
          <a:xfrm>
            <a:off x="744300" y="3324975"/>
            <a:ext cx="1833600" cy="3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488" name="Google Shape;488;p21"/>
          <p:cNvSpPr txBox="1"/>
          <p:nvPr>
            <p:ph hasCustomPrompt="1" idx="4" type="title"/>
          </p:nvPr>
        </p:nvSpPr>
        <p:spPr>
          <a:xfrm>
            <a:off x="3170450" y="2145785"/>
            <a:ext cx="862500" cy="3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/>
          <p:nvPr>
            <p:ph idx="5" type="subTitle"/>
          </p:nvPr>
        </p:nvSpPr>
        <p:spPr>
          <a:xfrm>
            <a:off x="2684900" y="3669875"/>
            <a:ext cx="18336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21"/>
          <p:cNvSpPr txBox="1"/>
          <p:nvPr>
            <p:ph idx="6" type="subTitle"/>
          </p:nvPr>
        </p:nvSpPr>
        <p:spPr>
          <a:xfrm>
            <a:off x="2684900" y="3324975"/>
            <a:ext cx="1833600" cy="3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491" name="Google Shape;491;p21"/>
          <p:cNvSpPr txBox="1"/>
          <p:nvPr>
            <p:ph hasCustomPrompt="1" idx="7" type="title"/>
          </p:nvPr>
        </p:nvSpPr>
        <p:spPr>
          <a:xfrm>
            <a:off x="5111050" y="2145785"/>
            <a:ext cx="862500" cy="3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92" name="Google Shape;492;p21"/>
          <p:cNvSpPr txBox="1"/>
          <p:nvPr>
            <p:ph idx="8" type="subTitle"/>
          </p:nvPr>
        </p:nvSpPr>
        <p:spPr>
          <a:xfrm>
            <a:off x="4625500" y="3669875"/>
            <a:ext cx="18336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21"/>
          <p:cNvSpPr txBox="1"/>
          <p:nvPr>
            <p:ph idx="9" type="subTitle"/>
          </p:nvPr>
        </p:nvSpPr>
        <p:spPr>
          <a:xfrm>
            <a:off x="4625500" y="3324975"/>
            <a:ext cx="1833600" cy="3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494" name="Google Shape;494;p21"/>
          <p:cNvSpPr txBox="1"/>
          <p:nvPr>
            <p:ph hasCustomPrompt="1" idx="13" type="title"/>
          </p:nvPr>
        </p:nvSpPr>
        <p:spPr>
          <a:xfrm>
            <a:off x="7051650" y="2145785"/>
            <a:ext cx="862500" cy="3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95" name="Google Shape;495;p21"/>
          <p:cNvSpPr txBox="1"/>
          <p:nvPr>
            <p:ph idx="14" type="subTitle"/>
          </p:nvPr>
        </p:nvSpPr>
        <p:spPr>
          <a:xfrm>
            <a:off x="6566100" y="3669875"/>
            <a:ext cx="1833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21"/>
          <p:cNvSpPr txBox="1"/>
          <p:nvPr>
            <p:ph idx="15" type="subTitle"/>
          </p:nvPr>
        </p:nvSpPr>
        <p:spPr>
          <a:xfrm>
            <a:off x="6566100" y="3324975"/>
            <a:ext cx="1833600" cy="3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300"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chivo"/>
              <a:buNone/>
              <a:defRPr sz="2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grpSp>
        <p:nvGrpSpPr>
          <p:cNvPr id="497" name="Google Shape;497;p21"/>
          <p:cNvGrpSpPr/>
          <p:nvPr/>
        </p:nvGrpSpPr>
        <p:grpSpPr>
          <a:xfrm rot="5400000">
            <a:off x="-2112963" y="-1923677"/>
            <a:ext cx="5390467" cy="1821904"/>
            <a:chOff x="3835575" y="2312250"/>
            <a:chExt cx="2566400" cy="1201625"/>
          </a:xfrm>
        </p:grpSpPr>
        <p:sp>
          <p:nvSpPr>
            <p:cNvPr id="498" name="Google Shape;498;p21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" name="Google Shape;510;p21"/>
          <p:cNvSpPr/>
          <p:nvPr/>
        </p:nvSpPr>
        <p:spPr>
          <a:xfrm flipH="1" rot="-2700000">
            <a:off x="-264088" y="127653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" name="Google Shape;511;p21"/>
          <p:cNvGrpSpPr/>
          <p:nvPr/>
        </p:nvGrpSpPr>
        <p:grpSpPr>
          <a:xfrm>
            <a:off x="8549266" y="3156723"/>
            <a:ext cx="468000" cy="1778500"/>
            <a:chOff x="8549266" y="3156723"/>
            <a:chExt cx="468000" cy="1778500"/>
          </a:xfrm>
        </p:grpSpPr>
        <p:grpSp>
          <p:nvGrpSpPr>
            <p:cNvPr id="512" name="Google Shape;512;p21"/>
            <p:cNvGrpSpPr/>
            <p:nvPr/>
          </p:nvGrpSpPr>
          <p:grpSpPr>
            <a:xfrm>
              <a:off x="8549266" y="4045973"/>
              <a:ext cx="468000" cy="889250"/>
              <a:chOff x="131966" y="94848"/>
              <a:chExt cx="468000" cy="889250"/>
            </a:xfrm>
          </p:grpSpPr>
          <p:sp>
            <p:nvSpPr>
              <p:cNvPr id="513" name="Google Shape;513;p21"/>
              <p:cNvSpPr/>
              <p:nvPr/>
            </p:nvSpPr>
            <p:spPr>
              <a:xfrm rot="2700000">
                <a:off x="200503" y="584635"/>
                <a:ext cx="330926" cy="330926"/>
              </a:xfrm>
              <a:prstGeom prst="plus">
                <a:avLst>
                  <a:gd fmla="val 32416" name="adj"/>
                </a:avLst>
              </a:prstGeom>
              <a:gradFill>
                <a:gsLst>
                  <a:gs pos="0">
                    <a:schemeClr val="dk2"/>
                  </a:gs>
                  <a:gs pos="56000">
                    <a:schemeClr val="accent1"/>
                  </a:gs>
                  <a:gs pos="100000">
                    <a:srgbClr val="A1C174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1"/>
              <p:cNvSpPr/>
              <p:nvPr/>
            </p:nvSpPr>
            <p:spPr>
              <a:xfrm rot="2700000">
                <a:off x="200503" y="163385"/>
                <a:ext cx="330926" cy="330926"/>
              </a:xfrm>
              <a:prstGeom prst="plus">
                <a:avLst>
                  <a:gd fmla="val 32416" name="adj"/>
                </a:avLst>
              </a:prstGeom>
              <a:gradFill>
                <a:gsLst>
                  <a:gs pos="0">
                    <a:schemeClr val="dk2"/>
                  </a:gs>
                  <a:gs pos="56000">
                    <a:schemeClr val="accent1"/>
                  </a:gs>
                  <a:gs pos="100000">
                    <a:srgbClr val="A1C174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5" name="Google Shape;515;p21"/>
            <p:cNvGrpSpPr/>
            <p:nvPr/>
          </p:nvGrpSpPr>
          <p:grpSpPr>
            <a:xfrm>
              <a:off x="8549266" y="3156723"/>
              <a:ext cx="468000" cy="889250"/>
              <a:chOff x="131966" y="94848"/>
              <a:chExt cx="468000" cy="889250"/>
            </a:xfrm>
          </p:grpSpPr>
          <p:sp>
            <p:nvSpPr>
              <p:cNvPr id="516" name="Google Shape;516;p21"/>
              <p:cNvSpPr/>
              <p:nvPr/>
            </p:nvSpPr>
            <p:spPr>
              <a:xfrm rot="2700000">
                <a:off x="200503" y="584635"/>
                <a:ext cx="330926" cy="330926"/>
              </a:xfrm>
              <a:prstGeom prst="plus">
                <a:avLst>
                  <a:gd fmla="val 32416" name="adj"/>
                </a:avLst>
              </a:prstGeom>
              <a:gradFill>
                <a:gsLst>
                  <a:gs pos="0">
                    <a:schemeClr val="dk2"/>
                  </a:gs>
                  <a:gs pos="56000">
                    <a:schemeClr val="accent1"/>
                  </a:gs>
                  <a:gs pos="100000">
                    <a:srgbClr val="A1C174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1"/>
              <p:cNvSpPr/>
              <p:nvPr/>
            </p:nvSpPr>
            <p:spPr>
              <a:xfrm rot="2700000">
                <a:off x="200503" y="163385"/>
                <a:ext cx="330926" cy="330926"/>
              </a:xfrm>
              <a:prstGeom prst="plus">
                <a:avLst>
                  <a:gd fmla="val 32416" name="adj"/>
                </a:avLst>
              </a:prstGeom>
              <a:gradFill>
                <a:gsLst>
                  <a:gs pos="0">
                    <a:schemeClr val="dk2"/>
                  </a:gs>
                  <a:gs pos="56000">
                    <a:schemeClr val="accent1"/>
                  </a:gs>
                  <a:gs pos="100000">
                    <a:srgbClr val="A1C174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8" name="Google Shape;518;p21"/>
          <p:cNvSpPr/>
          <p:nvPr/>
        </p:nvSpPr>
        <p:spPr>
          <a:xfrm>
            <a:off x="6459103" y="203250"/>
            <a:ext cx="25917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1"/>
          <p:cNvSpPr/>
          <p:nvPr/>
        </p:nvSpPr>
        <p:spPr>
          <a:xfrm>
            <a:off x="8700596" y="480738"/>
            <a:ext cx="3501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1"/>
          <p:cNvSpPr/>
          <p:nvPr/>
        </p:nvSpPr>
        <p:spPr>
          <a:xfrm>
            <a:off x="8240192" y="447470"/>
            <a:ext cx="222900" cy="222900"/>
          </a:xfrm>
          <a:prstGeom prst="ellipse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1"/>
          <p:cNvSpPr/>
          <p:nvPr/>
        </p:nvSpPr>
        <p:spPr>
          <a:xfrm rot="5400000">
            <a:off x="7564669" y="454617"/>
            <a:ext cx="241200" cy="208500"/>
          </a:xfrm>
          <a:prstGeom prst="triangle">
            <a:avLst>
              <a:gd fmla="val 50000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" name="Google Shape;522;p21"/>
          <p:cNvGrpSpPr/>
          <p:nvPr/>
        </p:nvGrpSpPr>
        <p:grpSpPr>
          <a:xfrm>
            <a:off x="7905578" y="425537"/>
            <a:ext cx="218407" cy="266708"/>
            <a:chOff x="4543450" y="4003400"/>
            <a:chExt cx="403635" cy="492900"/>
          </a:xfrm>
        </p:grpSpPr>
        <p:sp>
          <p:nvSpPr>
            <p:cNvPr id="523" name="Google Shape;523;p21"/>
            <p:cNvSpPr/>
            <p:nvPr/>
          </p:nvSpPr>
          <p:spPr>
            <a:xfrm>
              <a:off x="4543450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4788385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22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Font typeface="Jost SemiBold"/>
              <a:buNone/>
              <a:defRPr>
                <a:latin typeface="Jost SemiBold"/>
                <a:ea typeface="Jost SemiBold"/>
                <a:cs typeface="Jost SemiBold"/>
                <a:sym typeface="Jos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oogle Shape;52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23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531" name="Google Shape;531;p23"/>
          <p:cNvSpPr/>
          <p:nvPr/>
        </p:nvSpPr>
        <p:spPr>
          <a:xfrm rot="2700000">
            <a:off x="8009199" y="12178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2" name="Google Shape;532;p23"/>
          <p:cNvGrpSpPr/>
          <p:nvPr/>
        </p:nvGrpSpPr>
        <p:grpSpPr>
          <a:xfrm>
            <a:off x="-1930138" y="4128073"/>
            <a:ext cx="5390467" cy="1821904"/>
            <a:chOff x="3835575" y="2312250"/>
            <a:chExt cx="2566400" cy="1201625"/>
          </a:xfrm>
        </p:grpSpPr>
        <p:sp>
          <p:nvSpPr>
            <p:cNvPr id="533" name="Google Shape;533;p23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24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548" name="Google Shape;548;p24"/>
          <p:cNvSpPr/>
          <p:nvPr/>
        </p:nvSpPr>
        <p:spPr>
          <a:xfrm>
            <a:off x="1" y="0"/>
            <a:ext cx="717000" cy="705300"/>
          </a:xfrm>
          <a:prstGeom prst="rect">
            <a:avLst/>
          </a:pr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4"/>
          <p:cNvSpPr/>
          <p:nvPr/>
        </p:nvSpPr>
        <p:spPr>
          <a:xfrm>
            <a:off x="8426776" y="4604025"/>
            <a:ext cx="717000" cy="705300"/>
          </a:xfrm>
          <a:prstGeom prst="rect">
            <a:avLst/>
          </a:pr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25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553" name="Google Shape;553;p25"/>
          <p:cNvSpPr/>
          <p:nvPr/>
        </p:nvSpPr>
        <p:spPr>
          <a:xfrm rot="-6580417">
            <a:off x="-1371659" y="4471746"/>
            <a:ext cx="3929371" cy="3027629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7000">
                <a:schemeClr val="lt2"/>
              </a:gs>
              <a:gs pos="14000">
                <a:srgbClr val="A1C174"/>
              </a:gs>
              <a:gs pos="24000">
                <a:schemeClr val="accent1"/>
              </a:gs>
              <a:gs pos="34000">
                <a:schemeClr val="lt2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90000">
                <a:schemeClr val="lt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 rot="-6580417">
            <a:off x="7411966" y="-1496966"/>
            <a:ext cx="3929371" cy="3027629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_1_1_1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6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grpSp>
        <p:nvGrpSpPr>
          <p:cNvPr id="558" name="Google Shape;558;p26"/>
          <p:cNvGrpSpPr/>
          <p:nvPr/>
        </p:nvGrpSpPr>
        <p:grpSpPr>
          <a:xfrm rot="-5400000">
            <a:off x="6650662" y="1660798"/>
            <a:ext cx="5390467" cy="1821904"/>
            <a:chOff x="3835575" y="2312250"/>
            <a:chExt cx="2566400" cy="1201625"/>
          </a:xfrm>
        </p:grpSpPr>
        <p:sp>
          <p:nvSpPr>
            <p:cNvPr id="559" name="Google Shape;559;p26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26"/>
          <p:cNvGrpSpPr/>
          <p:nvPr/>
        </p:nvGrpSpPr>
        <p:grpSpPr>
          <a:xfrm rot="5400000">
            <a:off x="-2889063" y="1660798"/>
            <a:ext cx="5390467" cy="1821904"/>
            <a:chOff x="3835575" y="2312250"/>
            <a:chExt cx="2566400" cy="1201625"/>
          </a:xfrm>
        </p:grpSpPr>
        <p:sp>
          <p:nvSpPr>
            <p:cNvPr id="572" name="Google Shape;572;p26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_1_1_1_1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27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587" name="Google Shape;587;p27"/>
          <p:cNvSpPr/>
          <p:nvPr/>
        </p:nvSpPr>
        <p:spPr>
          <a:xfrm>
            <a:off x="935255" y="146320"/>
            <a:ext cx="222900" cy="222900"/>
          </a:xfrm>
          <a:prstGeom prst="ellipse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7"/>
          <p:cNvSpPr/>
          <p:nvPr/>
        </p:nvSpPr>
        <p:spPr>
          <a:xfrm rot="5400000">
            <a:off x="259731" y="153467"/>
            <a:ext cx="241200" cy="208500"/>
          </a:xfrm>
          <a:prstGeom prst="triangle">
            <a:avLst>
              <a:gd fmla="val 50000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" name="Google Shape;589;p27"/>
          <p:cNvGrpSpPr/>
          <p:nvPr/>
        </p:nvGrpSpPr>
        <p:grpSpPr>
          <a:xfrm>
            <a:off x="600640" y="124387"/>
            <a:ext cx="218407" cy="266708"/>
            <a:chOff x="4543450" y="4003400"/>
            <a:chExt cx="403635" cy="492900"/>
          </a:xfrm>
        </p:grpSpPr>
        <p:sp>
          <p:nvSpPr>
            <p:cNvPr id="590" name="Google Shape;590;p27"/>
            <p:cNvSpPr/>
            <p:nvPr/>
          </p:nvSpPr>
          <p:spPr>
            <a:xfrm>
              <a:off x="4543450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4788385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27"/>
          <p:cNvSpPr/>
          <p:nvPr/>
        </p:nvSpPr>
        <p:spPr>
          <a:xfrm>
            <a:off x="1306576" y="178575"/>
            <a:ext cx="55962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" name="Google Shape;593;p27"/>
          <p:cNvGrpSpPr/>
          <p:nvPr/>
        </p:nvGrpSpPr>
        <p:grpSpPr>
          <a:xfrm flipH="1">
            <a:off x="6189837" y="4312923"/>
            <a:ext cx="5390467" cy="1821904"/>
            <a:chOff x="3835575" y="2312250"/>
            <a:chExt cx="2566400" cy="1201625"/>
          </a:xfrm>
        </p:grpSpPr>
        <p:sp>
          <p:nvSpPr>
            <p:cNvPr id="594" name="Google Shape;594;p27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27"/>
          <p:cNvSpPr/>
          <p:nvPr/>
        </p:nvSpPr>
        <p:spPr>
          <a:xfrm rot="2700000">
            <a:off x="214853" y="4707010"/>
            <a:ext cx="330926" cy="33092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3_1_1_1_1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28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grpSp>
        <p:nvGrpSpPr>
          <p:cNvPr id="610" name="Google Shape;610;p28"/>
          <p:cNvGrpSpPr/>
          <p:nvPr/>
        </p:nvGrpSpPr>
        <p:grpSpPr>
          <a:xfrm rot="5400000">
            <a:off x="-2465738" y="3752648"/>
            <a:ext cx="5390467" cy="1821904"/>
            <a:chOff x="3835575" y="2312250"/>
            <a:chExt cx="2566400" cy="1201625"/>
          </a:xfrm>
        </p:grpSpPr>
        <p:sp>
          <p:nvSpPr>
            <p:cNvPr id="611" name="Google Shape;611;p28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28"/>
          <p:cNvGrpSpPr/>
          <p:nvPr/>
        </p:nvGrpSpPr>
        <p:grpSpPr>
          <a:xfrm flipH="1" rot="-5400000">
            <a:off x="6219262" y="-624602"/>
            <a:ext cx="5390467" cy="1821904"/>
            <a:chOff x="3835575" y="2312250"/>
            <a:chExt cx="2566400" cy="1201625"/>
          </a:xfrm>
        </p:grpSpPr>
        <p:sp>
          <p:nvSpPr>
            <p:cNvPr id="624" name="Google Shape;624;p28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3_1_1_1_1_1_1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Google Shape;637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29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639" name="Google Shape;639;p29"/>
          <p:cNvSpPr/>
          <p:nvPr/>
        </p:nvSpPr>
        <p:spPr>
          <a:xfrm>
            <a:off x="-104525" y="4581440"/>
            <a:ext cx="14859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9"/>
          <p:cNvSpPr/>
          <p:nvPr/>
        </p:nvSpPr>
        <p:spPr>
          <a:xfrm rot="2700000">
            <a:off x="530399" y="4242959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9"/>
          <p:cNvSpPr/>
          <p:nvPr/>
        </p:nvSpPr>
        <p:spPr>
          <a:xfrm flipH="1">
            <a:off x="7762637" y="460265"/>
            <a:ext cx="14859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9"/>
          <p:cNvSpPr/>
          <p:nvPr/>
        </p:nvSpPr>
        <p:spPr>
          <a:xfrm flipH="1" rot="-2700000">
            <a:off x="7778237" y="12178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9"/>
          <p:cNvSpPr/>
          <p:nvPr/>
        </p:nvSpPr>
        <p:spPr>
          <a:xfrm>
            <a:off x="8436521" y="4525875"/>
            <a:ext cx="3501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9"/>
          <p:cNvSpPr/>
          <p:nvPr/>
        </p:nvSpPr>
        <p:spPr>
          <a:xfrm>
            <a:off x="7976117" y="4492608"/>
            <a:ext cx="222900" cy="222900"/>
          </a:xfrm>
          <a:prstGeom prst="ellipse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9"/>
          <p:cNvSpPr/>
          <p:nvPr/>
        </p:nvSpPr>
        <p:spPr>
          <a:xfrm rot="5400000">
            <a:off x="7300594" y="4499754"/>
            <a:ext cx="241200" cy="208500"/>
          </a:xfrm>
          <a:prstGeom prst="triangle">
            <a:avLst>
              <a:gd fmla="val 50000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6" name="Google Shape;646;p29"/>
          <p:cNvGrpSpPr/>
          <p:nvPr/>
        </p:nvGrpSpPr>
        <p:grpSpPr>
          <a:xfrm>
            <a:off x="7641503" y="4470674"/>
            <a:ext cx="218407" cy="266708"/>
            <a:chOff x="4543450" y="4003400"/>
            <a:chExt cx="403635" cy="492900"/>
          </a:xfrm>
        </p:grpSpPr>
        <p:sp>
          <p:nvSpPr>
            <p:cNvPr id="647" name="Google Shape;647;p29"/>
            <p:cNvSpPr/>
            <p:nvPr/>
          </p:nvSpPr>
          <p:spPr>
            <a:xfrm>
              <a:off x="4543450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4788385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p29"/>
          <p:cNvSpPr/>
          <p:nvPr/>
        </p:nvSpPr>
        <p:spPr>
          <a:xfrm rot="10309186">
            <a:off x="-1016586" y="-1782995"/>
            <a:ext cx="3929340" cy="3027605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_1_1_1_1_1_1_1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30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653" name="Google Shape;653;p30"/>
          <p:cNvSpPr/>
          <p:nvPr/>
        </p:nvSpPr>
        <p:spPr>
          <a:xfrm>
            <a:off x="1" y="4604025"/>
            <a:ext cx="717000" cy="7053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0"/>
          <p:cNvSpPr/>
          <p:nvPr/>
        </p:nvSpPr>
        <p:spPr>
          <a:xfrm>
            <a:off x="8426826" y="-165825"/>
            <a:ext cx="717000" cy="7053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30"/>
          <p:cNvGrpSpPr/>
          <p:nvPr/>
        </p:nvGrpSpPr>
        <p:grpSpPr>
          <a:xfrm>
            <a:off x="-870741" y="539475"/>
            <a:ext cx="1583851" cy="1287800"/>
            <a:chOff x="1963425" y="2279725"/>
            <a:chExt cx="1496175" cy="1287800"/>
          </a:xfrm>
        </p:grpSpPr>
        <p:sp>
          <p:nvSpPr>
            <p:cNvPr id="656" name="Google Shape;656;p30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30"/>
          <p:cNvGrpSpPr/>
          <p:nvPr/>
        </p:nvGrpSpPr>
        <p:grpSpPr>
          <a:xfrm>
            <a:off x="8426821" y="4604025"/>
            <a:ext cx="1496175" cy="1287800"/>
            <a:chOff x="1963425" y="2279725"/>
            <a:chExt cx="1496175" cy="1287800"/>
          </a:xfrm>
        </p:grpSpPr>
        <p:sp>
          <p:nvSpPr>
            <p:cNvPr id="706" name="Google Shape;706;p30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4"/>
          <p:cNvSpPr txBox="1"/>
          <p:nvPr>
            <p:ph type="title"/>
          </p:nvPr>
        </p:nvSpPr>
        <p:spPr>
          <a:xfrm>
            <a:off x="717125" y="1206850"/>
            <a:ext cx="35556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4" name="Google Shape;74;p4"/>
          <p:cNvSpPr txBox="1"/>
          <p:nvPr>
            <p:ph idx="1" type="body"/>
          </p:nvPr>
        </p:nvSpPr>
        <p:spPr>
          <a:xfrm>
            <a:off x="717125" y="1865350"/>
            <a:ext cx="3861900" cy="20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4"/>
          <p:cNvSpPr/>
          <p:nvPr/>
        </p:nvSpPr>
        <p:spPr>
          <a:xfrm>
            <a:off x="0" y="4604025"/>
            <a:ext cx="717000" cy="717000"/>
          </a:xfrm>
          <a:prstGeom prst="rect">
            <a:avLst/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_1_1_1_1_1_1_1_1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6" name="Google Shape;75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31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Jost"/>
              <a:buNone/>
              <a:defRPr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grpSp>
        <p:nvGrpSpPr>
          <p:cNvPr id="758" name="Google Shape;758;p31"/>
          <p:cNvGrpSpPr/>
          <p:nvPr/>
        </p:nvGrpSpPr>
        <p:grpSpPr>
          <a:xfrm rot="10800000">
            <a:off x="6381287" y="-718373"/>
            <a:ext cx="5390467" cy="1821904"/>
            <a:chOff x="3835575" y="2312250"/>
            <a:chExt cx="2566400" cy="1201625"/>
          </a:xfrm>
        </p:grpSpPr>
        <p:sp>
          <p:nvSpPr>
            <p:cNvPr id="759" name="Google Shape;759;p31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" name="Google Shape;771;p31"/>
          <p:cNvSpPr/>
          <p:nvPr/>
        </p:nvSpPr>
        <p:spPr>
          <a:xfrm rot="-5041430">
            <a:off x="-2688769" y="2582836"/>
            <a:ext cx="3929433" cy="3027677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32"/>
          <p:cNvSpPr txBox="1"/>
          <p:nvPr>
            <p:ph type="title"/>
          </p:nvPr>
        </p:nvSpPr>
        <p:spPr>
          <a:xfrm>
            <a:off x="717125" y="445025"/>
            <a:ext cx="39255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/>
        </p:txBody>
      </p:sp>
      <p:sp>
        <p:nvSpPr>
          <p:cNvPr id="775" name="Google Shape;775;p32"/>
          <p:cNvSpPr txBox="1"/>
          <p:nvPr/>
        </p:nvSpPr>
        <p:spPr>
          <a:xfrm>
            <a:off x="717125" y="3781875"/>
            <a:ext cx="426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CREDITS: This presentation template was created </a:t>
            </a:r>
            <a:r>
              <a:rPr b="1" lang="en" sz="1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, including icons </a:t>
            </a:r>
            <a:r>
              <a:rPr b="1" lang="en" sz="1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 and infographics &amp; images </a:t>
            </a:r>
            <a:r>
              <a:rPr b="1" lang="en" sz="1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76" name="Google Shape;776;p32"/>
          <p:cNvSpPr/>
          <p:nvPr/>
        </p:nvSpPr>
        <p:spPr>
          <a:xfrm>
            <a:off x="5772850" y="0"/>
            <a:ext cx="3675900" cy="5143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75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" name="Google Shape;777;p32"/>
          <p:cNvGrpSpPr/>
          <p:nvPr/>
        </p:nvGrpSpPr>
        <p:grpSpPr>
          <a:xfrm>
            <a:off x="6066621" y="929223"/>
            <a:ext cx="8381606" cy="2832831"/>
            <a:chOff x="3835575" y="2312250"/>
            <a:chExt cx="2566400" cy="1201625"/>
          </a:xfrm>
        </p:grpSpPr>
        <p:sp>
          <p:nvSpPr>
            <p:cNvPr id="778" name="Google Shape;778;p32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" name="Google Shape;790;p32"/>
          <p:cNvSpPr/>
          <p:nvPr/>
        </p:nvSpPr>
        <p:spPr>
          <a:xfrm rot="2699439">
            <a:off x="5124659" y="2646532"/>
            <a:ext cx="1298884" cy="1298884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75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32"/>
          <p:cNvSpPr/>
          <p:nvPr/>
        </p:nvSpPr>
        <p:spPr>
          <a:xfrm>
            <a:off x="0" y="0"/>
            <a:ext cx="338700" cy="5143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75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3" name="Google Shape;79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33"/>
          <p:cNvSpPr/>
          <p:nvPr/>
        </p:nvSpPr>
        <p:spPr>
          <a:xfrm rot="-4969096">
            <a:off x="-1998687" y="2652254"/>
            <a:ext cx="3929670" cy="3027859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3"/>
          <p:cNvSpPr/>
          <p:nvPr/>
        </p:nvSpPr>
        <p:spPr>
          <a:xfrm rot="-4969096">
            <a:off x="7307963" y="-1291696"/>
            <a:ext cx="3929670" cy="3027859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34"/>
          <p:cNvSpPr/>
          <p:nvPr/>
        </p:nvSpPr>
        <p:spPr>
          <a:xfrm rot="-9404399">
            <a:off x="2645254" y="-2398179"/>
            <a:ext cx="3929696" cy="3027879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9" name="Google Shape;799;p34"/>
          <p:cNvGrpSpPr/>
          <p:nvPr/>
        </p:nvGrpSpPr>
        <p:grpSpPr>
          <a:xfrm>
            <a:off x="1914887" y="4182098"/>
            <a:ext cx="5390467" cy="1821904"/>
            <a:chOff x="3835575" y="2312250"/>
            <a:chExt cx="2566400" cy="1201625"/>
          </a:xfrm>
        </p:grpSpPr>
        <p:sp>
          <p:nvSpPr>
            <p:cNvPr id="800" name="Google Shape;800;p34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" name="Google Shape;812;p34"/>
          <p:cNvSpPr/>
          <p:nvPr/>
        </p:nvSpPr>
        <p:spPr>
          <a:xfrm rot="2700000">
            <a:off x="-427776" y="1954259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34"/>
          <p:cNvSpPr/>
          <p:nvPr/>
        </p:nvSpPr>
        <p:spPr>
          <a:xfrm rot="2700000">
            <a:off x="8727399" y="1954259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dk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5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9" name="Google Shape;79;p5"/>
          <p:cNvSpPr txBox="1"/>
          <p:nvPr>
            <p:ph idx="1" type="body"/>
          </p:nvPr>
        </p:nvSpPr>
        <p:spPr>
          <a:xfrm>
            <a:off x="717125" y="1220600"/>
            <a:ext cx="3855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5"/>
          <p:cNvSpPr txBox="1"/>
          <p:nvPr>
            <p:ph idx="2" type="body"/>
          </p:nvPr>
        </p:nvSpPr>
        <p:spPr>
          <a:xfrm>
            <a:off x="4572000" y="1220600"/>
            <a:ext cx="38550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6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84" name="Google Shape;84;p6"/>
          <p:cNvGrpSpPr/>
          <p:nvPr/>
        </p:nvGrpSpPr>
        <p:grpSpPr>
          <a:xfrm rot="10800000">
            <a:off x="5670787" y="-207752"/>
            <a:ext cx="5390467" cy="1821904"/>
            <a:chOff x="3835575" y="2312250"/>
            <a:chExt cx="2566400" cy="1201625"/>
          </a:xfrm>
        </p:grpSpPr>
        <p:sp>
          <p:nvSpPr>
            <p:cNvPr id="85" name="Google Shape;85;p6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6"/>
          <p:cNvSpPr/>
          <p:nvPr/>
        </p:nvSpPr>
        <p:spPr>
          <a:xfrm rot="2700000">
            <a:off x="5121174" y="-210216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7"/>
          <p:cNvSpPr txBox="1"/>
          <p:nvPr>
            <p:ph type="title"/>
          </p:nvPr>
        </p:nvSpPr>
        <p:spPr>
          <a:xfrm>
            <a:off x="717125" y="448056"/>
            <a:ext cx="7708500" cy="6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17125" y="1340550"/>
            <a:ext cx="3855000" cy="16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8"/>
          <p:cNvSpPr txBox="1"/>
          <p:nvPr>
            <p:ph type="title"/>
          </p:nvPr>
        </p:nvSpPr>
        <p:spPr>
          <a:xfrm>
            <a:off x="717150" y="2843400"/>
            <a:ext cx="77097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5" name="Google Shape;105;p8"/>
          <p:cNvSpPr/>
          <p:nvPr/>
        </p:nvSpPr>
        <p:spPr>
          <a:xfrm rot="1596602">
            <a:off x="2224682" y="4120428"/>
            <a:ext cx="5399347" cy="4160263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9"/>
          <p:cNvSpPr txBox="1"/>
          <p:nvPr>
            <p:ph type="title"/>
          </p:nvPr>
        </p:nvSpPr>
        <p:spPr>
          <a:xfrm>
            <a:off x="713232" y="448056"/>
            <a:ext cx="7708500" cy="6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9" name="Google Shape;109;p9"/>
          <p:cNvSpPr txBox="1"/>
          <p:nvPr>
            <p:ph idx="1" type="subTitle"/>
          </p:nvPr>
        </p:nvSpPr>
        <p:spPr>
          <a:xfrm>
            <a:off x="4389120" y="2368296"/>
            <a:ext cx="3721500" cy="9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10" name="Google Shape;110;p9"/>
          <p:cNvGrpSpPr/>
          <p:nvPr/>
        </p:nvGrpSpPr>
        <p:grpSpPr>
          <a:xfrm flipH="1">
            <a:off x="5375885" y="3685546"/>
            <a:ext cx="5390467" cy="1821904"/>
            <a:chOff x="3835575" y="2312250"/>
            <a:chExt cx="2566400" cy="1201625"/>
          </a:xfrm>
        </p:grpSpPr>
        <p:sp>
          <p:nvSpPr>
            <p:cNvPr id="111" name="Google Shape;111;p9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9"/>
          <p:cNvSpPr/>
          <p:nvPr/>
        </p:nvSpPr>
        <p:spPr>
          <a:xfrm rot="8100000">
            <a:off x="4946483" y="4607480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9"/>
          <p:cNvGrpSpPr/>
          <p:nvPr/>
        </p:nvGrpSpPr>
        <p:grpSpPr>
          <a:xfrm>
            <a:off x="-639321" y="-113719"/>
            <a:ext cx="1583851" cy="1287800"/>
            <a:chOff x="1963425" y="2279725"/>
            <a:chExt cx="1496175" cy="1287800"/>
          </a:xfrm>
        </p:grpSpPr>
        <p:sp>
          <p:nvSpPr>
            <p:cNvPr id="125" name="Google Shape;125;p9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77EEF">
                  <a:alpha val="65490"/>
                </a:srgbClr>
              </a:gs>
              <a:gs pos="52999">
                <a:srgbClr val="CFE6AE">
                  <a:alpha val="52941"/>
                </a:srgbClr>
              </a:gs>
              <a:gs pos="100000">
                <a:srgbClr val="292F94">
                  <a:alpha val="52156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"/>
          <p:cNvSpPr/>
          <p:nvPr/>
        </p:nvSpPr>
        <p:spPr>
          <a:xfrm>
            <a:off x="268574" y="539482"/>
            <a:ext cx="3670200" cy="345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0"/>
          <p:cNvSpPr/>
          <p:nvPr/>
        </p:nvSpPr>
        <p:spPr>
          <a:xfrm rot="-686353">
            <a:off x="-1726785" y="-1361980"/>
            <a:ext cx="3929496" cy="3027725"/>
          </a:xfrm>
          <a:custGeom>
            <a:rect b="b" l="l" r="r" t="t"/>
            <a:pathLst>
              <a:path extrusionOk="0" h="74920" w="97234">
                <a:moveTo>
                  <a:pt x="79842" y="235"/>
                </a:moveTo>
                <a:lnTo>
                  <a:pt x="79842" y="235"/>
                </a:lnTo>
                <a:cubicBezTo>
                  <a:pt x="79869" y="241"/>
                  <a:pt x="79895" y="248"/>
                  <a:pt x="79922" y="256"/>
                </a:cubicBezTo>
                <a:cubicBezTo>
                  <a:pt x="80208" y="307"/>
                  <a:pt x="80348" y="332"/>
                  <a:pt x="80619" y="382"/>
                </a:cubicBezTo>
                <a:cubicBezTo>
                  <a:pt x="80357" y="319"/>
                  <a:pt x="80098" y="270"/>
                  <a:pt x="79842" y="235"/>
                </a:cubicBezTo>
                <a:close/>
                <a:moveTo>
                  <a:pt x="89790" y="5451"/>
                </a:moveTo>
                <a:cubicBezTo>
                  <a:pt x="87024" y="6486"/>
                  <a:pt x="84323" y="7676"/>
                  <a:pt x="81665" y="8968"/>
                </a:cubicBezTo>
                <a:lnTo>
                  <a:pt x="81665" y="8968"/>
                </a:lnTo>
                <a:cubicBezTo>
                  <a:pt x="84379" y="7807"/>
                  <a:pt x="87110" y="6702"/>
                  <a:pt x="89852" y="5655"/>
                </a:cubicBezTo>
                <a:cubicBezTo>
                  <a:pt x="89827" y="5572"/>
                  <a:pt x="89814" y="5531"/>
                  <a:pt x="89790" y="5451"/>
                </a:cubicBezTo>
                <a:close/>
                <a:moveTo>
                  <a:pt x="90620" y="9556"/>
                </a:moveTo>
                <a:cubicBezTo>
                  <a:pt x="90620" y="9556"/>
                  <a:pt x="90620" y="9557"/>
                  <a:pt x="90620" y="9557"/>
                </a:cubicBezTo>
                <a:lnTo>
                  <a:pt x="90620" y="9557"/>
                </a:lnTo>
                <a:cubicBezTo>
                  <a:pt x="90620" y="9557"/>
                  <a:pt x="90620" y="9557"/>
                  <a:pt x="90620" y="9557"/>
                </a:cubicBezTo>
                <a:lnTo>
                  <a:pt x="90620" y="9556"/>
                </a:lnTo>
                <a:close/>
                <a:moveTo>
                  <a:pt x="90063" y="11273"/>
                </a:moveTo>
                <a:cubicBezTo>
                  <a:pt x="90063" y="11273"/>
                  <a:pt x="90062" y="11274"/>
                  <a:pt x="90062" y="11274"/>
                </a:cubicBezTo>
                <a:lnTo>
                  <a:pt x="90062" y="11274"/>
                </a:lnTo>
                <a:cubicBezTo>
                  <a:pt x="90062" y="11274"/>
                  <a:pt x="90063" y="11274"/>
                  <a:pt x="90063" y="11274"/>
                </a:cubicBezTo>
                <a:lnTo>
                  <a:pt x="90063" y="11273"/>
                </a:lnTo>
                <a:close/>
                <a:moveTo>
                  <a:pt x="89171" y="13086"/>
                </a:moveTo>
                <a:cubicBezTo>
                  <a:pt x="89171" y="13087"/>
                  <a:pt x="89171" y="13087"/>
                  <a:pt x="89171" y="13088"/>
                </a:cubicBezTo>
                <a:lnTo>
                  <a:pt x="89171" y="13088"/>
                </a:lnTo>
                <a:cubicBezTo>
                  <a:pt x="89171" y="13088"/>
                  <a:pt x="89171" y="13088"/>
                  <a:pt x="89171" y="13087"/>
                </a:cubicBezTo>
                <a:lnTo>
                  <a:pt x="89171" y="13086"/>
                </a:lnTo>
                <a:close/>
                <a:moveTo>
                  <a:pt x="88130" y="14942"/>
                </a:moveTo>
                <a:cubicBezTo>
                  <a:pt x="88130" y="14942"/>
                  <a:pt x="88129" y="14943"/>
                  <a:pt x="88129" y="14943"/>
                </a:cubicBezTo>
                <a:lnTo>
                  <a:pt x="88129" y="14943"/>
                </a:lnTo>
                <a:cubicBezTo>
                  <a:pt x="88129" y="14943"/>
                  <a:pt x="88130" y="14943"/>
                  <a:pt x="88130" y="14943"/>
                </a:cubicBezTo>
                <a:lnTo>
                  <a:pt x="88130" y="14942"/>
                </a:lnTo>
                <a:close/>
                <a:moveTo>
                  <a:pt x="87122" y="16788"/>
                </a:moveTo>
                <a:cubicBezTo>
                  <a:pt x="87121" y="16789"/>
                  <a:pt x="87121" y="16789"/>
                  <a:pt x="87121" y="16790"/>
                </a:cubicBezTo>
                <a:lnTo>
                  <a:pt x="87121" y="16790"/>
                </a:lnTo>
                <a:cubicBezTo>
                  <a:pt x="87121" y="16790"/>
                  <a:pt x="87121" y="16790"/>
                  <a:pt x="87122" y="16789"/>
                </a:cubicBezTo>
                <a:lnTo>
                  <a:pt x="87122" y="16788"/>
                </a:lnTo>
                <a:close/>
                <a:moveTo>
                  <a:pt x="86329" y="18573"/>
                </a:moveTo>
                <a:cubicBezTo>
                  <a:pt x="86329" y="18574"/>
                  <a:pt x="86329" y="18574"/>
                  <a:pt x="86329" y="18575"/>
                </a:cubicBezTo>
                <a:lnTo>
                  <a:pt x="86329" y="18575"/>
                </a:lnTo>
                <a:cubicBezTo>
                  <a:pt x="86329" y="18575"/>
                  <a:pt x="86329" y="18575"/>
                  <a:pt x="86329" y="18575"/>
                </a:cubicBezTo>
                <a:lnTo>
                  <a:pt x="86329" y="18573"/>
                </a:lnTo>
                <a:close/>
                <a:moveTo>
                  <a:pt x="88387" y="2853"/>
                </a:moveTo>
                <a:lnTo>
                  <a:pt x="88387" y="2854"/>
                </a:lnTo>
                <a:cubicBezTo>
                  <a:pt x="77866" y="5535"/>
                  <a:pt x="70145" y="13513"/>
                  <a:pt x="59676" y="16113"/>
                </a:cubicBezTo>
                <a:cubicBezTo>
                  <a:pt x="52967" y="17777"/>
                  <a:pt x="45792" y="16709"/>
                  <a:pt x="39133" y="18682"/>
                </a:cubicBezTo>
                <a:cubicBezTo>
                  <a:pt x="32288" y="20712"/>
                  <a:pt x="25095" y="25516"/>
                  <a:pt x="19162" y="29434"/>
                </a:cubicBezTo>
                <a:cubicBezTo>
                  <a:pt x="18921" y="29593"/>
                  <a:pt x="18685" y="29754"/>
                  <a:pt x="18453" y="29917"/>
                </a:cubicBezTo>
                <a:lnTo>
                  <a:pt x="18453" y="29917"/>
                </a:lnTo>
                <a:cubicBezTo>
                  <a:pt x="24668" y="25899"/>
                  <a:pt x="32479" y="21565"/>
                  <a:pt x="39439" y="19474"/>
                </a:cubicBezTo>
                <a:cubicBezTo>
                  <a:pt x="46488" y="17355"/>
                  <a:pt x="54009" y="17895"/>
                  <a:pt x="61056" y="15766"/>
                </a:cubicBezTo>
                <a:cubicBezTo>
                  <a:pt x="70930" y="12784"/>
                  <a:pt x="78470" y="5716"/>
                  <a:pt x="88541" y="2988"/>
                </a:cubicBezTo>
                <a:cubicBezTo>
                  <a:pt x="88482" y="2932"/>
                  <a:pt x="88451" y="2906"/>
                  <a:pt x="88387" y="2853"/>
                </a:cubicBezTo>
                <a:close/>
                <a:moveTo>
                  <a:pt x="97233" y="31095"/>
                </a:moveTo>
                <a:cubicBezTo>
                  <a:pt x="97233" y="31096"/>
                  <a:pt x="97232" y="31097"/>
                  <a:pt x="97232" y="31098"/>
                </a:cubicBezTo>
                <a:lnTo>
                  <a:pt x="97232" y="31098"/>
                </a:lnTo>
                <a:cubicBezTo>
                  <a:pt x="97233" y="31097"/>
                  <a:pt x="97233" y="31097"/>
                  <a:pt x="97234" y="31096"/>
                </a:cubicBezTo>
                <a:lnTo>
                  <a:pt x="97233" y="31095"/>
                </a:lnTo>
                <a:close/>
                <a:moveTo>
                  <a:pt x="96857" y="32066"/>
                </a:moveTo>
                <a:cubicBezTo>
                  <a:pt x="96856" y="32068"/>
                  <a:pt x="96854" y="32070"/>
                  <a:pt x="96853" y="32072"/>
                </a:cubicBezTo>
                <a:lnTo>
                  <a:pt x="96853" y="32072"/>
                </a:lnTo>
                <a:cubicBezTo>
                  <a:pt x="96854" y="32070"/>
                  <a:pt x="96856" y="32069"/>
                  <a:pt x="96857" y="32067"/>
                </a:cubicBezTo>
                <a:lnTo>
                  <a:pt x="96857" y="32066"/>
                </a:lnTo>
                <a:close/>
                <a:moveTo>
                  <a:pt x="96111" y="33038"/>
                </a:moveTo>
                <a:cubicBezTo>
                  <a:pt x="96049" y="33109"/>
                  <a:pt x="96015" y="33148"/>
                  <a:pt x="95950" y="33223"/>
                </a:cubicBezTo>
                <a:cubicBezTo>
                  <a:pt x="95925" y="33266"/>
                  <a:pt x="95900" y="33308"/>
                  <a:pt x="95875" y="33350"/>
                </a:cubicBezTo>
                <a:lnTo>
                  <a:pt x="95875" y="33350"/>
                </a:lnTo>
                <a:cubicBezTo>
                  <a:pt x="95953" y="33246"/>
                  <a:pt x="96032" y="33142"/>
                  <a:pt x="96111" y="33038"/>
                </a:cubicBezTo>
                <a:close/>
                <a:moveTo>
                  <a:pt x="96853" y="32072"/>
                </a:moveTo>
                <a:cubicBezTo>
                  <a:pt x="96604" y="32391"/>
                  <a:pt x="96357" y="32714"/>
                  <a:pt x="96111" y="33038"/>
                </a:cubicBezTo>
                <a:lnTo>
                  <a:pt x="96111" y="33038"/>
                </a:lnTo>
                <a:cubicBezTo>
                  <a:pt x="96113" y="33036"/>
                  <a:pt x="96115" y="33033"/>
                  <a:pt x="96118" y="33030"/>
                </a:cubicBezTo>
                <a:lnTo>
                  <a:pt x="96119" y="33031"/>
                </a:lnTo>
                <a:cubicBezTo>
                  <a:pt x="96034" y="33170"/>
                  <a:pt x="95949" y="33309"/>
                  <a:pt x="95864" y="33451"/>
                </a:cubicBezTo>
                <a:lnTo>
                  <a:pt x="95864" y="33451"/>
                </a:lnTo>
                <a:cubicBezTo>
                  <a:pt x="96157" y="33039"/>
                  <a:pt x="96450" y="32636"/>
                  <a:pt x="96742" y="32243"/>
                </a:cubicBezTo>
                <a:cubicBezTo>
                  <a:pt x="96789" y="32174"/>
                  <a:pt x="96811" y="32139"/>
                  <a:pt x="96853" y="32072"/>
                </a:cubicBezTo>
                <a:close/>
                <a:moveTo>
                  <a:pt x="66770" y="32549"/>
                </a:moveTo>
                <a:lnTo>
                  <a:pt x="66770" y="32549"/>
                </a:lnTo>
                <a:cubicBezTo>
                  <a:pt x="66238" y="33082"/>
                  <a:pt x="65698" y="33610"/>
                  <a:pt x="65142" y="34119"/>
                </a:cubicBezTo>
                <a:lnTo>
                  <a:pt x="65142" y="34119"/>
                </a:lnTo>
                <a:cubicBezTo>
                  <a:pt x="65239" y="34048"/>
                  <a:pt x="65336" y="33976"/>
                  <a:pt x="65432" y="33904"/>
                </a:cubicBezTo>
                <a:lnTo>
                  <a:pt x="65432" y="33904"/>
                </a:lnTo>
                <a:cubicBezTo>
                  <a:pt x="65891" y="33464"/>
                  <a:pt x="66334" y="33010"/>
                  <a:pt x="66770" y="32549"/>
                </a:cubicBezTo>
                <a:close/>
                <a:moveTo>
                  <a:pt x="77819" y="22205"/>
                </a:moveTo>
                <a:cubicBezTo>
                  <a:pt x="76722" y="22205"/>
                  <a:pt x="75456" y="22572"/>
                  <a:pt x="73865" y="23654"/>
                </a:cubicBezTo>
                <a:cubicBezTo>
                  <a:pt x="70795" y="25741"/>
                  <a:pt x="69456" y="29241"/>
                  <a:pt x="67144" y="32149"/>
                </a:cubicBezTo>
                <a:lnTo>
                  <a:pt x="67144" y="32149"/>
                </a:lnTo>
                <a:cubicBezTo>
                  <a:pt x="67019" y="32283"/>
                  <a:pt x="66895" y="32416"/>
                  <a:pt x="66770" y="32549"/>
                </a:cubicBezTo>
                <a:lnTo>
                  <a:pt x="66770" y="32549"/>
                </a:lnTo>
                <a:cubicBezTo>
                  <a:pt x="66863" y="32455"/>
                  <a:pt x="66956" y="32361"/>
                  <a:pt x="67049" y="32268"/>
                </a:cubicBezTo>
                <a:lnTo>
                  <a:pt x="67049" y="32268"/>
                </a:lnTo>
                <a:cubicBezTo>
                  <a:pt x="66670" y="32735"/>
                  <a:pt x="66266" y="33187"/>
                  <a:pt x="65823" y="33613"/>
                </a:cubicBezTo>
                <a:lnTo>
                  <a:pt x="65823" y="33613"/>
                </a:lnTo>
                <a:cubicBezTo>
                  <a:pt x="65693" y="33710"/>
                  <a:pt x="65563" y="33807"/>
                  <a:pt x="65432" y="33904"/>
                </a:cubicBezTo>
                <a:lnTo>
                  <a:pt x="65432" y="33904"/>
                </a:lnTo>
                <a:cubicBezTo>
                  <a:pt x="65288" y="34043"/>
                  <a:pt x="65141" y="34180"/>
                  <a:pt x="64993" y="34316"/>
                </a:cubicBezTo>
                <a:lnTo>
                  <a:pt x="64993" y="34316"/>
                </a:lnTo>
                <a:cubicBezTo>
                  <a:pt x="65066" y="34266"/>
                  <a:pt x="65139" y="34215"/>
                  <a:pt x="65212" y="34165"/>
                </a:cubicBezTo>
                <a:lnTo>
                  <a:pt x="65212" y="34165"/>
                </a:lnTo>
                <a:cubicBezTo>
                  <a:pt x="65067" y="34287"/>
                  <a:pt x="64917" y="34407"/>
                  <a:pt x="64763" y="34525"/>
                </a:cubicBezTo>
                <a:lnTo>
                  <a:pt x="64763" y="34525"/>
                </a:lnTo>
                <a:cubicBezTo>
                  <a:pt x="64840" y="34456"/>
                  <a:pt x="64917" y="34386"/>
                  <a:pt x="64993" y="34316"/>
                </a:cubicBezTo>
                <a:lnTo>
                  <a:pt x="64993" y="34316"/>
                </a:lnTo>
                <a:cubicBezTo>
                  <a:pt x="64892" y="34386"/>
                  <a:pt x="64791" y="34456"/>
                  <a:pt x="64689" y="34526"/>
                </a:cubicBezTo>
                <a:lnTo>
                  <a:pt x="64689" y="34526"/>
                </a:lnTo>
                <a:cubicBezTo>
                  <a:pt x="64568" y="34633"/>
                  <a:pt x="64445" y="34739"/>
                  <a:pt x="64322" y="34844"/>
                </a:cubicBezTo>
                <a:lnTo>
                  <a:pt x="64322" y="34844"/>
                </a:lnTo>
                <a:cubicBezTo>
                  <a:pt x="64473" y="34740"/>
                  <a:pt x="64620" y="34634"/>
                  <a:pt x="64763" y="34525"/>
                </a:cubicBezTo>
                <a:lnTo>
                  <a:pt x="64763" y="34525"/>
                </a:lnTo>
                <a:cubicBezTo>
                  <a:pt x="64551" y="34715"/>
                  <a:pt x="64334" y="34901"/>
                  <a:pt x="64114" y="35083"/>
                </a:cubicBezTo>
                <a:lnTo>
                  <a:pt x="64114" y="35083"/>
                </a:lnTo>
                <a:cubicBezTo>
                  <a:pt x="64618" y="34735"/>
                  <a:pt x="65082" y="34357"/>
                  <a:pt x="65513" y="33956"/>
                </a:cubicBezTo>
                <a:lnTo>
                  <a:pt x="65513" y="33956"/>
                </a:lnTo>
                <a:cubicBezTo>
                  <a:pt x="68227" y="32075"/>
                  <a:pt x="70934" y="30200"/>
                  <a:pt x="73884" y="28829"/>
                </a:cubicBezTo>
                <a:cubicBezTo>
                  <a:pt x="79155" y="26380"/>
                  <a:pt x="84710" y="27392"/>
                  <a:pt x="89722" y="24902"/>
                </a:cubicBezTo>
                <a:cubicBezTo>
                  <a:pt x="89609" y="24849"/>
                  <a:pt x="89553" y="24821"/>
                  <a:pt x="89440" y="24767"/>
                </a:cubicBezTo>
                <a:lnTo>
                  <a:pt x="89440" y="24768"/>
                </a:lnTo>
                <a:cubicBezTo>
                  <a:pt x="84502" y="27273"/>
                  <a:pt x="79167" y="25817"/>
                  <a:pt x="73925" y="28329"/>
                </a:cubicBezTo>
                <a:cubicBezTo>
                  <a:pt x="71098" y="29683"/>
                  <a:pt x="68553" y="31579"/>
                  <a:pt x="65998" y="33483"/>
                </a:cubicBezTo>
                <a:lnTo>
                  <a:pt x="65998" y="33483"/>
                </a:lnTo>
                <a:cubicBezTo>
                  <a:pt x="66420" y="33051"/>
                  <a:pt x="66812" y="32598"/>
                  <a:pt x="67183" y="32131"/>
                </a:cubicBezTo>
                <a:lnTo>
                  <a:pt x="67183" y="32131"/>
                </a:lnTo>
                <a:cubicBezTo>
                  <a:pt x="69332" y="29952"/>
                  <a:pt x="71400" y="27725"/>
                  <a:pt x="74031" y="26267"/>
                </a:cubicBezTo>
                <a:cubicBezTo>
                  <a:pt x="75901" y="25230"/>
                  <a:pt x="77595" y="24974"/>
                  <a:pt x="79212" y="24974"/>
                </a:cubicBezTo>
                <a:cubicBezTo>
                  <a:pt x="80787" y="24974"/>
                  <a:pt x="82289" y="25216"/>
                  <a:pt x="83811" y="25216"/>
                </a:cubicBezTo>
                <a:cubicBezTo>
                  <a:pt x="85260" y="25216"/>
                  <a:pt x="86727" y="24997"/>
                  <a:pt x="88292" y="24139"/>
                </a:cubicBezTo>
                <a:cubicBezTo>
                  <a:pt x="88193" y="24075"/>
                  <a:pt x="88144" y="24043"/>
                  <a:pt x="88046" y="23978"/>
                </a:cubicBezTo>
                <a:lnTo>
                  <a:pt x="88046" y="23979"/>
                </a:lnTo>
                <a:cubicBezTo>
                  <a:pt x="86634" y="24761"/>
                  <a:pt x="85339" y="24990"/>
                  <a:pt x="84081" y="24990"/>
                </a:cubicBezTo>
                <a:cubicBezTo>
                  <a:pt x="82310" y="24990"/>
                  <a:pt x="80613" y="24537"/>
                  <a:pt x="78768" y="24537"/>
                </a:cubicBezTo>
                <a:cubicBezTo>
                  <a:pt x="77318" y="24537"/>
                  <a:pt x="75776" y="24817"/>
                  <a:pt x="74034" y="25816"/>
                </a:cubicBezTo>
                <a:cubicBezTo>
                  <a:pt x="71392" y="27333"/>
                  <a:pt x="69416" y="29689"/>
                  <a:pt x="67315" y="31964"/>
                </a:cubicBezTo>
                <a:lnTo>
                  <a:pt x="67315" y="31964"/>
                </a:lnTo>
                <a:cubicBezTo>
                  <a:pt x="69489" y="29180"/>
                  <a:pt x="70987" y="25968"/>
                  <a:pt x="73924" y="24026"/>
                </a:cubicBezTo>
                <a:cubicBezTo>
                  <a:pt x="75514" y="22976"/>
                  <a:pt x="76800" y="22624"/>
                  <a:pt x="77929" y="22624"/>
                </a:cubicBezTo>
                <a:cubicBezTo>
                  <a:pt x="80221" y="22624"/>
                  <a:pt x="81865" y="24076"/>
                  <a:pt x="84086" y="24076"/>
                </a:cubicBezTo>
                <a:cubicBezTo>
                  <a:pt x="84972" y="24076"/>
                  <a:pt x="85949" y="23845"/>
                  <a:pt x="87096" y="23200"/>
                </a:cubicBezTo>
                <a:cubicBezTo>
                  <a:pt x="87016" y="23121"/>
                  <a:pt x="86979" y="23080"/>
                  <a:pt x="86905" y="22998"/>
                </a:cubicBezTo>
                <a:lnTo>
                  <a:pt x="86904" y="22998"/>
                </a:lnTo>
                <a:cubicBezTo>
                  <a:pt x="85779" y="23632"/>
                  <a:pt x="84831" y="23862"/>
                  <a:pt x="83982" y="23862"/>
                </a:cubicBezTo>
                <a:cubicBezTo>
                  <a:pt x="81708" y="23862"/>
                  <a:pt x="80147" y="22205"/>
                  <a:pt x="77819" y="22205"/>
                </a:cubicBezTo>
                <a:close/>
                <a:moveTo>
                  <a:pt x="95875" y="33350"/>
                </a:moveTo>
                <a:lnTo>
                  <a:pt x="95875" y="33350"/>
                </a:lnTo>
                <a:cubicBezTo>
                  <a:pt x="95535" y="33803"/>
                  <a:pt x="95196" y="34260"/>
                  <a:pt x="94859" y="34718"/>
                </a:cubicBezTo>
                <a:lnTo>
                  <a:pt x="94859" y="34718"/>
                </a:lnTo>
                <a:cubicBezTo>
                  <a:pt x="94953" y="34522"/>
                  <a:pt x="95047" y="34329"/>
                  <a:pt x="95140" y="34142"/>
                </a:cubicBezTo>
                <a:lnTo>
                  <a:pt x="95140" y="34142"/>
                </a:lnTo>
                <a:cubicBezTo>
                  <a:pt x="95059" y="34234"/>
                  <a:pt x="95020" y="34282"/>
                  <a:pt x="94939" y="34379"/>
                </a:cubicBezTo>
                <a:cubicBezTo>
                  <a:pt x="94840" y="34585"/>
                  <a:pt x="94741" y="34797"/>
                  <a:pt x="94642" y="35015"/>
                </a:cubicBezTo>
                <a:lnTo>
                  <a:pt x="94642" y="35015"/>
                </a:lnTo>
                <a:cubicBezTo>
                  <a:pt x="94714" y="34916"/>
                  <a:pt x="94787" y="34817"/>
                  <a:pt x="94859" y="34718"/>
                </a:cubicBezTo>
                <a:lnTo>
                  <a:pt x="94859" y="34718"/>
                </a:lnTo>
                <a:cubicBezTo>
                  <a:pt x="94777" y="34891"/>
                  <a:pt x="94694" y="35068"/>
                  <a:pt x="94610" y="35247"/>
                </a:cubicBezTo>
                <a:lnTo>
                  <a:pt x="94610" y="35247"/>
                </a:lnTo>
                <a:cubicBezTo>
                  <a:pt x="94945" y="34760"/>
                  <a:pt x="95278" y="34280"/>
                  <a:pt x="95610" y="33810"/>
                </a:cubicBezTo>
                <a:lnTo>
                  <a:pt x="95610" y="33810"/>
                </a:lnTo>
                <a:cubicBezTo>
                  <a:pt x="95276" y="34394"/>
                  <a:pt x="94940" y="35005"/>
                  <a:pt x="94599" y="35636"/>
                </a:cubicBezTo>
                <a:lnTo>
                  <a:pt x="94599" y="35636"/>
                </a:lnTo>
                <a:cubicBezTo>
                  <a:pt x="95026" y="34878"/>
                  <a:pt x="95446" y="34146"/>
                  <a:pt x="95864" y="33451"/>
                </a:cubicBezTo>
                <a:lnTo>
                  <a:pt x="95864" y="33451"/>
                </a:lnTo>
                <a:cubicBezTo>
                  <a:pt x="95779" y="33570"/>
                  <a:pt x="95695" y="33689"/>
                  <a:pt x="95610" y="33810"/>
                </a:cubicBezTo>
                <a:lnTo>
                  <a:pt x="95610" y="33810"/>
                </a:lnTo>
                <a:cubicBezTo>
                  <a:pt x="95698" y="33655"/>
                  <a:pt x="95787" y="33502"/>
                  <a:pt x="95875" y="33350"/>
                </a:cubicBezTo>
                <a:close/>
                <a:moveTo>
                  <a:pt x="88129" y="14943"/>
                </a:moveTo>
                <a:cubicBezTo>
                  <a:pt x="82304" y="17564"/>
                  <a:pt x="75666" y="16456"/>
                  <a:pt x="70188" y="20003"/>
                </a:cubicBezTo>
                <a:cubicBezTo>
                  <a:pt x="64448" y="23720"/>
                  <a:pt x="62639" y="31405"/>
                  <a:pt x="56126" y="34374"/>
                </a:cubicBezTo>
                <a:cubicBezTo>
                  <a:pt x="54103" y="35296"/>
                  <a:pt x="51976" y="35810"/>
                  <a:pt x="49792" y="36098"/>
                </a:cubicBezTo>
                <a:lnTo>
                  <a:pt x="49792" y="36098"/>
                </a:lnTo>
                <a:cubicBezTo>
                  <a:pt x="52166" y="35801"/>
                  <a:pt x="54477" y="35260"/>
                  <a:pt x="56661" y="34246"/>
                </a:cubicBezTo>
                <a:cubicBezTo>
                  <a:pt x="63104" y="31257"/>
                  <a:pt x="64724" y="23643"/>
                  <a:pt x="70406" y="19972"/>
                </a:cubicBezTo>
                <a:cubicBezTo>
                  <a:pt x="75816" y="16478"/>
                  <a:pt x="82209" y="17887"/>
                  <a:pt x="87932" y="15293"/>
                </a:cubicBezTo>
                <a:cubicBezTo>
                  <a:pt x="88011" y="15152"/>
                  <a:pt x="88050" y="15083"/>
                  <a:pt x="88129" y="14943"/>
                </a:cubicBezTo>
                <a:close/>
                <a:moveTo>
                  <a:pt x="89171" y="13088"/>
                </a:moveTo>
                <a:lnTo>
                  <a:pt x="89171" y="13088"/>
                </a:lnTo>
                <a:cubicBezTo>
                  <a:pt x="82781" y="15474"/>
                  <a:pt x="74811" y="16392"/>
                  <a:pt x="69032" y="20146"/>
                </a:cubicBezTo>
                <a:cubicBezTo>
                  <a:pt x="63009" y="24059"/>
                  <a:pt x="60103" y="32089"/>
                  <a:pt x="53259" y="34935"/>
                </a:cubicBezTo>
                <a:cubicBezTo>
                  <a:pt x="51469" y="35679"/>
                  <a:pt x="49611" y="36089"/>
                  <a:pt x="47715" y="36300"/>
                </a:cubicBezTo>
                <a:lnTo>
                  <a:pt x="47715" y="36300"/>
                </a:lnTo>
                <a:cubicBezTo>
                  <a:pt x="47915" y="36285"/>
                  <a:pt x="48114" y="36270"/>
                  <a:pt x="48313" y="36253"/>
                </a:cubicBezTo>
                <a:lnTo>
                  <a:pt x="48313" y="36253"/>
                </a:lnTo>
                <a:cubicBezTo>
                  <a:pt x="48233" y="36262"/>
                  <a:pt x="48154" y="36272"/>
                  <a:pt x="48074" y="36281"/>
                </a:cubicBezTo>
                <a:lnTo>
                  <a:pt x="48074" y="36281"/>
                </a:lnTo>
                <a:cubicBezTo>
                  <a:pt x="48650" y="36233"/>
                  <a:pt x="49223" y="36173"/>
                  <a:pt x="49792" y="36098"/>
                </a:cubicBezTo>
                <a:lnTo>
                  <a:pt x="49792" y="36098"/>
                </a:lnTo>
                <a:cubicBezTo>
                  <a:pt x="49301" y="36160"/>
                  <a:pt x="48808" y="36210"/>
                  <a:pt x="48313" y="36253"/>
                </a:cubicBezTo>
                <a:lnTo>
                  <a:pt x="48313" y="36253"/>
                </a:lnTo>
                <a:cubicBezTo>
                  <a:pt x="50191" y="36024"/>
                  <a:pt x="52028" y="35600"/>
                  <a:pt x="53797" y="34852"/>
                </a:cubicBezTo>
                <a:cubicBezTo>
                  <a:pt x="60582" y="31983"/>
                  <a:pt x="63277" y="24008"/>
                  <a:pt x="69248" y="20126"/>
                </a:cubicBezTo>
                <a:cubicBezTo>
                  <a:pt x="74893" y="16454"/>
                  <a:pt x="82727" y="15716"/>
                  <a:pt x="88981" y="13435"/>
                </a:cubicBezTo>
                <a:cubicBezTo>
                  <a:pt x="89058" y="13295"/>
                  <a:pt x="89096" y="13225"/>
                  <a:pt x="89171" y="13088"/>
                </a:cubicBezTo>
                <a:close/>
                <a:moveTo>
                  <a:pt x="43634" y="36464"/>
                </a:moveTo>
                <a:lnTo>
                  <a:pt x="43634" y="36464"/>
                </a:lnTo>
                <a:cubicBezTo>
                  <a:pt x="43118" y="36470"/>
                  <a:pt x="42600" y="36474"/>
                  <a:pt x="42083" y="36477"/>
                </a:cubicBezTo>
                <a:lnTo>
                  <a:pt x="42083" y="36477"/>
                </a:lnTo>
                <a:cubicBezTo>
                  <a:pt x="42064" y="36476"/>
                  <a:pt x="42045" y="36476"/>
                  <a:pt x="42026" y="36475"/>
                </a:cubicBezTo>
                <a:lnTo>
                  <a:pt x="42026" y="36475"/>
                </a:lnTo>
                <a:cubicBezTo>
                  <a:pt x="42043" y="36476"/>
                  <a:pt x="42060" y="36476"/>
                  <a:pt x="42077" y="36477"/>
                </a:cubicBezTo>
                <a:lnTo>
                  <a:pt x="42077" y="36477"/>
                </a:lnTo>
                <a:cubicBezTo>
                  <a:pt x="42079" y="36477"/>
                  <a:pt x="42081" y="36477"/>
                  <a:pt x="42083" y="36477"/>
                </a:cubicBezTo>
                <a:lnTo>
                  <a:pt x="42083" y="36477"/>
                </a:lnTo>
                <a:cubicBezTo>
                  <a:pt x="42196" y="36479"/>
                  <a:pt x="42310" y="36481"/>
                  <a:pt x="42423" y="36483"/>
                </a:cubicBezTo>
                <a:lnTo>
                  <a:pt x="42423" y="36483"/>
                </a:lnTo>
                <a:cubicBezTo>
                  <a:pt x="42827" y="36478"/>
                  <a:pt x="43231" y="36472"/>
                  <a:pt x="43634" y="36464"/>
                </a:cubicBezTo>
                <a:close/>
                <a:moveTo>
                  <a:pt x="94642" y="35015"/>
                </a:moveTo>
                <a:lnTo>
                  <a:pt x="94642" y="35015"/>
                </a:lnTo>
                <a:cubicBezTo>
                  <a:pt x="94355" y="35406"/>
                  <a:pt x="94069" y="35798"/>
                  <a:pt x="93783" y="36190"/>
                </a:cubicBezTo>
                <a:lnTo>
                  <a:pt x="93783" y="36190"/>
                </a:lnTo>
                <a:cubicBezTo>
                  <a:pt x="93869" y="35973"/>
                  <a:pt x="93955" y="35760"/>
                  <a:pt x="94041" y="35551"/>
                </a:cubicBezTo>
                <a:lnTo>
                  <a:pt x="94041" y="35551"/>
                </a:lnTo>
                <a:cubicBezTo>
                  <a:pt x="93957" y="35673"/>
                  <a:pt x="93915" y="35736"/>
                  <a:pt x="93831" y="35864"/>
                </a:cubicBezTo>
                <a:cubicBezTo>
                  <a:pt x="93757" y="36048"/>
                  <a:pt x="93684" y="36235"/>
                  <a:pt x="93611" y="36425"/>
                </a:cubicBezTo>
                <a:lnTo>
                  <a:pt x="93611" y="36425"/>
                </a:lnTo>
                <a:cubicBezTo>
                  <a:pt x="93669" y="36347"/>
                  <a:pt x="93726" y="36268"/>
                  <a:pt x="93783" y="36190"/>
                </a:cubicBezTo>
                <a:lnTo>
                  <a:pt x="93783" y="36190"/>
                </a:lnTo>
                <a:cubicBezTo>
                  <a:pt x="93704" y="36391"/>
                  <a:pt x="93624" y="36595"/>
                  <a:pt x="93545" y="36801"/>
                </a:cubicBezTo>
                <a:lnTo>
                  <a:pt x="93545" y="36801"/>
                </a:lnTo>
                <a:cubicBezTo>
                  <a:pt x="93831" y="36384"/>
                  <a:pt x="94115" y="35968"/>
                  <a:pt x="94397" y="35558"/>
                </a:cubicBezTo>
                <a:lnTo>
                  <a:pt x="94397" y="35558"/>
                </a:lnTo>
                <a:cubicBezTo>
                  <a:pt x="94127" y="36163"/>
                  <a:pt x="93852" y="36807"/>
                  <a:pt x="93568" y="37477"/>
                </a:cubicBezTo>
                <a:lnTo>
                  <a:pt x="93568" y="37477"/>
                </a:lnTo>
                <a:cubicBezTo>
                  <a:pt x="93630" y="37365"/>
                  <a:pt x="93693" y="37253"/>
                  <a:pt x="93755" y="37142"/>
                </a:cubicBezTo>
                <a:lnTo>
                  <a:pt x="93755" y="37142"/>
                </a:lnTo>
                <a:cubicBezTo>
                  <a:pt x="93697" y="37272"/>
                  <a:pt x="93639" y="37403"/>
                  <a:pt x="93581" y="37535"/>
                </a:cubicBezTo>
                <a:lnTo>
                  <a:pt x="93581" y="37535"/>
                </a:lnTo>
                <a:cubicBezTo>
                  <a:pt x="93926" y="36888"/>
                  <a:pt x="94265" y="36253"/>
                  <a:pt x="94599" y="35636"/>
                </a:cubicBezTo>
                <a:lnTo>
                  <a:pt x="94599" y="35636"/>
                </a:lnTo>
                <a:cubicBezTo>
                  <a:pt x="94321" y="36129"/>
                  <a:pt x="94040" y="36632"/>
                  <a:pt x="93755" y="37142"/>
                </a:cubicBezTo>
                <a:lnTo>
                  <a:pt x="93755" y="37142"/>
                </a:lnTo>
                <a:cubicBezTo>
                  <a:pt x="94047" y="36482"/>
                  <a:pt x="94331" y="35847"/>
                  <a:pt x="94610" y="35247"/>
                </a:cubicBezTo>
                <a:lnTo>
                  <a:pt x="94610" y="35247"/>
                </a:lnTo>
                <a:cubicBezTo>
                  <a:pt x="94539" y="35351"/>
                  <a:pt x="94468" y="35454"/>
                  <a:pt x="94397" y="35558"/>
                </a:cubicBezTo>
                <a:lnTo>
                  <a:pt x="94397" y="35558"/>
                </a:lnTo>
                <a:cubicBezTo>
                  <a:pt x="94479" y="35373"/>
                  <a:pt x="94560" y="35192"/>
                  <a:pt x="94642" y="35015"/>
                </a:cubicBezTo>
                <a:close/>
                <a:moveTo>
                  <a:pt x="61709" y="36750"/>
                </a:moveTo>
                <a:lnTo>
                  <a:pt x="61709" y="36750"/>
                </a:lnTo>
                <a:cubicBezTo>
                  <a:pt x="61647" y="36785"/>
                  <a:pt x="61585" y="36819"/>
                  <a:pt x="61523" y="36853"/>
                </a:cubicBezTo>
                <a:cubicBezTo>
                  <a:pt x="61002" y="37135"/>
                  <a:pt x="60474" y="37401"/>
                  <a:pt x="59940" y="37652"/>
                </a:cubicBezTo>
                <a:lnTo>
                  <a:pt x="59940" y="37652"/>
                </a:lnTo>
                <a:cubicBezTo>
                  <a:pt x="59788" y="37740"/>
                  <a:pt x="59635" y="37828"/>
                  <a:pt x="59481" y="37914"/>
                </a:cubicBezTo>
                <a:lnTo>
                  <a:pt x="59481" y="37914"/>
                </a:lnTo>
                <a:cubicBezTo>
                  <a:pt x="59987" y="37676"/>
                  <a:pt x="60487" y="37426"/>
                  <a:pt x="60982" y="37163"/>
                </a:cubicBezTo>
                <a:cubicBezTo>
                  <a:pt x="61229" y="37031"/>
                  <a:pt x="61471" y="36893"/>
                  <a:pt x="61709" y="36750"/>
                </a:cubicBezTo>
                <a:close/>
                <a:moveTo>
                  <a:pt x="18453" y="29917"/>
                </a:moveTo>
                <a:cubicBezTo>
                  <a:pt x="18291" y="30022"/>
                  <a:pt x="18129" y="30127"/>
                  <a:pt x="17969" y="30231"/>
                </a:cubicBezTo>
                <a:cubicBezTo>
                  <a:pt x="14433" y="32539"/>
                  <a:pt x="12088" y="35609"/>
                  <a:pt x="10158" y="39001"/>
                </a:cubicBezTo>
                <a:lnTo>
                  <a:pt x="10158" y="39001"/>
                </a:lnTo>
                <a:cubicBezTo>
                  <a:pt x="12261" y="35583"/>
                  <a:pt x="14764" y="32513"/>
                  <a:pt x="18453" y="29917"/>
                </a:cubicBezTo>
                <a:close/>
                <a:moveTo>
                  <a:pt x="89472" y="4456"/>
                </a:moveTo>
                <a:lnTo>
                  <a:pt x="89472" y="4457"/>
                </a:lnTo>
                <a:cubicBezTo>
                  <a:pt x="73187" y="9845"/>
                  <a:pt x="58759" y="19942"/>
                  <a:pt x="42407" y="25450"/>
                </a:cubicBezTo>
                <a:cubicBezTo>
                  <a:pt x="35141" y="27899"/>
                  <a:pt x="25024" y="27913"/>
                  <a:pt x="18341" y="31830"/>
                </a:cubicBezTo>
                <a:cubicBezTo>
                  <a:pt x="14620" y="34011"/>
                  <a:pt x="13207" y="37445"/>
                  <a:pt x="11946" y="41048"/>
                </a:cubicBezTo>
                <a:lnTo>
                  <a:pt x="11946" y="41048"/>
                </a:lnTo>
                <a:cubicBezTo>
                  <a:pt x="13464" y="37100"/>
                  <a:pt x="15285" y="33505"/>
                  <a:pt x="19774" y="31537"/>
                </a:cubicBezTo>
                <a:cubicBezTo>
                  <a:pt x="26922" y="28402"/>
                  <a:pt x="35409" y="28662"/>
                  <a:pt x="42804" y="26209"/>
                </a:cubicBezTo>
                <a:cubicBezTo>
                  <a:pt x="59087" y="20809"/>
                  <a:pt x="73329" y="10204"/>
                  <a:pt x="89535" y="4632"/>
                </a:cubicBezTo>
                <a:cubicBezTo>
                  <a:pt x="89511" y="4560"/>
                  <a:pt x="89498" y="4525"/>
                  <a:pt x="89472" y="4456"/>
                </a:cubicBezTo>
                <a:close/>
                <a:moveTo>
                  <a:pt x="91971" y="39881"/>
                </a:moveTo>
                <a:lnTo>
                  <a:pt x="91971" y="39881"/>
                </a:lnTo>
                <a:cubicBezTo>
                  <a:pt x="91905" y="40092"/>
                  <a:pt x="91873" y="40201"/>
                  <a:pt x="91810" y="40424"/>
                </a:cubicBezTo>
                <a:cubicBezTo>
                  <a:pt x="91785" y="40511"/>
                  <a:pt x="91760" y="40599"/>
                  <a:pt x="91735" y="40688"/>
                </a:cubicBezTo>
                <a:lnTo>
                  <a:pt x="91735" y="40688"/>
                </a:lnTo>
                <a:cubicBezTo>
                  <a:pt x="91739" y="40682"/>
                  <a:pt x="91742" y="40677"/>
                  <a:pt x="91745" y="40671"/>
                </a:cubicBezTo>
                <a:lnTo>
                  <a:pt x="91745" y="40671"/>
                </a:lnTo>
                <a:cubicBezTo>
                  <a:pt x="91705" y="40817"/>
                  <a:pt x="91666" y="40963"/>
                  <a:pt x="91626" y="41112"/>
                </a:cubicBezTo>
                <a:lnTo>
                  <a:pt x="91626" y="41112"/>
                </a:lnTo>
                <a:cubicBezTo>
                  <a:pt x="91714" y="40958"/>
                  <a:pt x="91801" y="40804"/>
                  <a:pt x="91887" y="40650"/>
                </a:cubicBezTo>
                <a:lnTo>
                  <a:pt x="91887" y="40650"/>
                </a:lnTo>
                <a:cubicBezTo>
                  <a:pt x="91727" y="41207"/>
                  <a:pt x="91565" y="41780"/>
                  <a:pt x="91398" y="42364"/>
                </a:cubicBezTo>
                <a:lnTo>
                  <a:pt x="91398" y="42364"/>
                </a:lnTo>
                <a:cubicBezTo>
                  <a:pt x="91417" y="42324"/>
                  <a:pt x="91437" y="42283"/>
                  <a:pt x="91456" y="42243"/>
                </a:cubicBezTo>
                <a:lnTo>
                  <a:pt x="91456" y="42243"/>
                </a:lnTo>
                <a:cubicBezTo>
                  <a:pt x="91421" y="42360"/>
                  <a:pt x="91386" y="42477"/>
                  <a:pt x="91351" y="42594"/>
                </a:cubicBezTo>
                <a:lnTo>
                  <a:pt x="91351" y="42594"/>
                </a:lnTo>
                <a:cubicBezTo>
                  <a:pt x="91426" y="42430"/>
                  <a:pt x="91501" y="42266"/>
                  <a:pt x="91575" y="42102"/>
                </a:cubicBezTo>
                <a:lnTo>
                  <a:pt x="91575" y="42102"/>
                </a:lnTo>
                <a:cubicBezTo>
                  <a:pt x="91557" y="42153"/>
                  <a:pt x="91538" y="42204"/>
                  <a:pt x="91520" y="42255"/>
                </a:cubicBezTo>
                <a:lnTo>
                  <a:pt x="91520" y="42255"/>
                </a:lnTo>
                <a:cubicBezTo>
                  <a:pt x="91544" y="42192"/>
                  <a:pt x="91568" y="42128"/>
                  <a:pt x="91592" y="42065"/>
                </a:cubicBezTo>
                <a:lnTo>
                  <a:pt x="91592" y="42065"/>
                </a:lnTo>
                <a:cubicBezTo>
                  <a:pt x="91587" y="42077"/>
                  <a:pt x="91581" y="42090"/>
                  <a:pt x="91575" y="42102"/>
                </a:cubicBezTo>
                <a:lnTo>
                  <a:pt x="91575" y="42102"/>
                </a:lnTo>
                <a:cubicBezTo>
                  <a:pt x="91633" y="41943"/>
                  <a:pt x="91691" y="41784"/>
                  <a:pt x="91747" y="41626"/>
                </a:cubicBezTo>
                <a:lnTo>
                  <a:pt x="91747" y="41626"/>
                </a:lnTo>
                <a:cubicBezTo>
                  <a:pt x="91651" y="41831"/>
                  <a:pt x="91554" y="42037"/>
                  <a:pt x="91456" y="42243"/>
                </a:cubicBezTo>
                <a:lnTo>
                  <a:pt x="91456" y="42243"/>
                </a:lnTo>
                <a:cubicBezTo>
                  <a:pt x="91634" y="41647"/>
                  <a:pt x="91806" y="41062"/>
                  <a:pt x="91976" y="40492"/>
                </a:cubicBezTo>
                <a:lnTo>
                  <a:pt x="91976" y="40492"/>
                </a:lnTo>
                <a:cubicBezTo>
                  <a:pt x="91946" y="40544"/>
                  <a:pt x="91917" y="40597"/>
                  <a:pt x="91887" y="40650"/>
                </a:cubicBezTo>
                <a:lnTo>
                  <a:pt x="91887" y="40650"/>
                </a:lnTo>
                <a:cubicBezTo>
                  <a:pt x="91929" y="40504"/>
                  <a:pt x="91971" y="40359"/>
                  <a:pt x="92013" y="40215"/>
                </a:cubicBezTo>
                <a:lnTo>
                  <a:pt x="92013" y="40215"/>
                </a:lnTo>
                <a:cubicBezTo>
                  <a:pt x="91924" y="40367"/>
                  <a:pt x="91835" y="40519"/>
                  <a:pt x="91745" y="40671"/>
                </a:cubicBezTo>
                <a:lnTo>
                  <a:pt x="91745" y="40671"/>
                </a:lnTo>
                <a:cubicBezTo>
                  <a:pt x="91819" y="40403"/>
                  <a:pt x="91894" y="40139"/>
                  <a:pt x="91971" y="39881"/>
                </a:cubicBezTo>
                <a:close/>
                <a:moveTo>
                  <a:pt x="78012" y="1"/>
                </a:moveTo>
                <a:cubicBezTo>
                  <a:pt x="70273" y="1"/>
                  <a:pt x="64990" y="12577"/>
                  <a:pt x="56508" y="12822"/>
                </a:cubicBezTo>
                <a:cubicBezTo>
                  <a:pt x="56400" y="12825"/>
                  <a:pt x="56292" y="12826"/>
                  <a:pt x="56183" y="12826"/>
                </a:cubicBezTo>
                <a:cubicBezTo>
                  <a:pt x="49649" y="12826"/>
                  <a:pt x="42849" y="7228"/>
                  <a:pt x="36270" y="7228"/>
                </a:cubicBezTo>
                <a:cubicBezTo>
                  <a:pt x="35433" y="7228"/>
                  <a:pt x="34599" y="7319"/>
                  <a:pt x="33769" y="7523"/>
                </a:cubicBezTo>
                <a:cubicBezTo>
                  <a:pt x="25929" y="9457"/>
                  <a:pt x="23495" y="20278"/>
                  <a:pt x="17659" y="24929"/>
                </a:cubicBezTo>
                <a:cubicBezTo>
                  <a:pt x="10605" y="30551"/>
                  <a:pt x="1700" y="33996"/>
                  <a:pt x="0" y="43983"/>
                </a:cubicBezTo>
                <a:cubicBezTo>
                  <a:pt x="9" y="44242"/>
                  <a:pt x="16" y="44367"/>
                  <a:pt x="35" y="44607"/>
                </a:cubicBezTo>
                <a:cubicBezTo>
                  <a:pt x="3323" y="34683"/>
                  <a:pt x="10050" y="31402"/>
                  <a:pt x="17760" y="25179"/>
                </a:cubicBezTo>
                <a:cubicBezTo>
                  <a:pt x="23512" y="20537"/>
                  <a:pt x="26153" y="9734"/>
                  <a:pt x="33894" y="7800"/>
                </a:cubicBezTo>
                <a:cubicBezTo>
                  <a:pt x="34728" y="7592"/>
                  <a:pt x="35569" y="7500"/>
                  <a:pt x="36415" y="7500"/>
                </a:cubicBezTo>
                <a:cubicBezTo>
                  <a:pt x="42969" y="7500"/>
                  <a:pt x="49829" y="13038"/>
                  <a:pt x="56325" y="13038"/>
                </a:cubicBezTo>
                <a:cubicBezTo>
                  <a:pt x="56422" y="13038"/>
                  <a:pt x="56519" y="13037"/>
                  <a:pt x="56616" y="13034"/>
                </a:cubicBezTo>
                <a:cubicBezTo>
                  <a:pt x="65420" y="12807"/>
                  <a:pt x="70663" y="158"/>
                  <a:pt x="78752" y="158"/>
                </a:cubicBezTo>
                <a:cubicBezTo>
                  <a:pt x="79110" y="158"/>
                  <a:pt x="79473" y="183"/>
                  <a:pt x="79842" y="235"/>
                </a:cubicBezTo>
                <a:lnTo>
                  <a:pt x="79842" y="235"/>
                </a:lnTo>
                <a:cubicBezTo>
                  <a:pt x="79216" y="75"/>
                  <a:pt x="78607" y="1"/>
                  <a:pt x="78012" y="1"/>
                </a:cubicBezTo>
                <a:close/>
                <a:moveTo>
                  <a:pt x="11946" y="41048"/>
                </a:moveTo>
                <a:lnTo>
                  <a:pt x="11946" y="41048"/>
                </a:lnTo>
                <a:cubicBezTo>
                  <a:pt x="11215" y="42948"/>
                  <a:pt x="10554" y="44930"/>
                  <a:pt x="9700" y="46852"/>
                </a:cubicBezTo>
                <a:lnTo>
                  <a:pt x="9700" y="46852"/>
                </a:lnTo>
                <a:cubicBezTo>
                  <a:pt x="10630" y="44982"/>
                  <a:pt x="11266" y="42990"/>
                  <a:pt x="11946" y="41048"/>
                </a:cubicBezTo>
                <a:close/>
                <a:moveTo>
                  <a:pt x="81760" y="808"/>
                </a:moveTo>
                <a:cubicBezTo>
                  <a:pt x="72376" y="808"/>
                  <a:pt x="67005" y="13565"/>
                  <a:pt x="57144" y="13864"/>
                </a:cubicBezTo>
                <a:cubicBezTo>
                  <a:pt x="57025" y="13868"/>
                  <a:pt x="56905" y="13870"/>
                  <a:pt x="56786" y="13870"/>
                </a:cubicBezTo>
                <a:cubicBezTo>
                  <a:pt x="50535" y="13870"/>
                  <a:pt x="43684" y="9041"/>
                  <a:pt x="37348" y="9041"/>
                </a:cubicBezTo>
                <a:cubicBezTo>
                  <a:pt x="36428" y="9041"/>
                  <a:pt x="35520" y="9142"/>
                  <a:pt x="34626" y="9375"/>
                </a:cubicBezTo>
                <a:cubicBezTo>
                  <a:pt x="27240" y="11298"/>
                  <a:pt x="23672" y="21646"/>
                  <a:pt x="18146" y="26200"/>
                </a:cubicBezTo>
                <a:cubicBezTo>
                  <a:pt x="10330" y="32641"/>
                  <a:pt x="4216" y="37031"/>
                  <a:pt x="445" y="46799"/>
                </a:cubicBezTo>
                <a:cubicBezTo>
                  <a:pt x="502" y="46966"/>
                  <a:pt x="531" y="47047"/>
                  <a:pt x="595" y="47199"/>
                </a:cubicBezTo>
                <a:cubicBezTo>
                  <a:pt x="4445" y="37496"/>
                  <a:pt x="10394" y="32867"/>
                  <a:pt x="18227" y="26425"/>
                </a:cubicBezTo>
                <a:cubicBezTo>
                  <a:pt x="23728" y="21901"/>
                  <a:pt x="27518" y="11738"/>
                  <a:pt x="34836" y="9819"/>
                </a:cubicBezTo>
                <a:cubicBezTo>
                  <a:pt x="35755" y="9578"/>
                  <a:pt x="36691" y="9473"/>
                  <a:pt x="37638" y="9473"/>
                </a:cubicBezTo>
                <a:cubicBezTo>
                  <a:pt x="43898" y="9473"/>
                  <a:pt x="50679" y="14044"/>
                  <a:pt x="56853" y="14044"/>
                </a:cubicBezTo>
                <a:cubicBezTo>
                  <a:pt x="56995" y="14044"/>
                  <a:pt x="57137" y="14042"/>
                  <a:pt x="57279" y="14037"/>
                </a:cubicBezTo>
                <a:cubicBezTo>
                  <a:pt x="67777" y="13668"/>
                  <a:pt x="73348" y="2522"/>
                  <a:pt x="83742" y="1030"/>
                </a:cubicBezTo>
                <a:cubicBezTo>
                  <a:pt x="83541" y="983"/>
                  <a:pt x="83439" y="960"/>
                  <a:pt x="83226" y="911"/>
                </a:cubicBezTo>
                <a:cubicBezTo>
                  <a:pt x="82726" y="841"/>
                  <a:pt x="82237" y="808"/>
                  <a:pt x="81760" y="808"/>
                </a:cubicBezTo>
                <a:close/>
                <a:moveTo>
                  <a:pt x="85631" y="1541"/>
                </a:moveTo>
                <a:cubicBezTo>
                  <a:pt x="75120" y="3461"/>
                  <a:pt x="68509" y="13973"/>
                  <a:pt x="57910" y="14723"/>
                </a:cubicBezTo>
                <a:cubicBezTo>
                  <a:pt x="57575" y="14746"/>
                  <a:pt x="57237" y="14758"/>
                  <a:pt x="56897" y="14758"/>
                </a:cubicBezTo>
                <a:cubicBezTo>
                  <a:pt x="51193" y="14758"/>
                  <a:pt x="45007" y="11592"/>
                  <a:pt x="39249" y="11592"/>
                </a:cubicBezTo>
                <a:cubicBezTo>
                  <a:pt x="38109" y="11592"/>
                  <a:pt x="36986" y="11716"/>
                  <a:pt x="35887" y="12013"/>
                </a:cubicBezTo>
                <a:cubicBezTo>
                  <a:pt x="28805" y="13928"/>
                  <a:pt x="24034" y="22984"/>
                  <a:pt x="18539" y="27351"/>
                </a:cubicBezTo>
                <a:cubicBezTo>
                  <a:pt x="10654" y="33620"/>
                  <a:pt x="5514" y="39191"/>
                  <a:pt x="1439" y="48525"/>
                </a:cubicBezTo>
                <a:cubicBezTo>
                  <a:pt x="1514" y="48605"/>
                  <a:pt x="1593" y="48680"/>
                  <a:pt x="1675" y="48750"/>
                </a:cubicBezTo>
                <a:cubicBezTo>
                  <a:pt x="5781" y="39519"/>
                  <a:pt x="10713" y="33749"/>
                  <a:pt x="18605" y="27556"/>
                </a:cubicBezTo>
                <a:cubicBezTo>
                  <a:pt x="24119" y="23229"/>
                  <a:pt x="29118" y="14492"/>
                  <a:pt x="36160" y="12576"/>
                </a:cubicBezTo>
                <a:cubicBezTo>
                  <a:pt x="37323" y="12260"/>
                  <a:pt x="38513" y="12130"/>
                  <a:pt x="39720" y="12130"/>
                </a:cubicBezTo>
                <a:cubicBezTo>
                  <a:pt x="45308" y="12130"/>
                  <a:pt x="51279" y="14916"/>
                  <a:pt x="56823" y="14916"/>
                </a:cubicBezTo>
                <a:cubicBezTo>
                  <a:pt x="57240" y="14916"/>
                  <a:pt x="57654" y="14901"/>
                  <a:pt x="58066" y="14867"/>
                </a:cubicBezTo>
                <a:cubicBezTo>
                  <a:pt x="68679" y="13996"/>
                  <a:pt x="75466" y="3664"/>
                  <a:pt x="85996" y="1659"/>
                </a:cubicBezTo>
                <a:cubicBezTo>
                  <a:pt x="85856" y="1611"/>
                  <a:pt x="85782" y="1588"/>
                  <a:pt x="85631" y="1541"/>
                </a:cubicBezTo>
                <a:close/>
                <a:moveTo>
                  <a:pt x="14810" y="46469"/>
                </a:moveTo>
                <a:cubicBezTo>
                  <a:pt x="14561" y="47394"/>
                  <a:pt x="14212" y="48301"/>
                  <a:pt x="13674" y="49163"/>
                </a:cubicBezTo>
                <a:lnTo>
                  <a:pt x="13674" y="49163"/>
                </a:lnTo>
                <a:cubicBezTo>
                  <a:pt x="14086" y="48279"/>
                  <a:pt x="14453" y="47373"/>
                  <a:pt x="14810" y="46469"/>
                </a:cubicBezTo>
                <a:close/>
                <a:moveTo>
                  <a:pt x="87298" y="2177"/>
                </a:moveTo>
                <a:lnTo>
                  <a:pt x="87298" y="2178"/>
                </a:lnTo>
                <a:cubicBezTo>
                  <a:pt x="76681" y="4524"/>
                  <a:pt x="69431" y="13773"/>
                  <a:pt x="58768" y="15453"/>
                </a:cubicBezTo>
                <a:cubicBezTo>
                  <a:pt x="57727" y="15617"/>
                  <a:pt x="56673" y="15683"/>
                  <a:pt x="55610" y="15683"/>
                </a:cubicBezTo>
                <a:cubicBezTo>
                  <a:pt x="51253" y="15683"/>
                  <a:pt x="46747" y="14576"/>
                  <a:pt x="42387" y="14576"/>
                </a:cubicBezTo>
                <a:cubicBezTo>
                  <a:pt x="40708" y="14576"/>
                  <a:pt x="39050" y="14740"/>
                  <a:pt x="37432" y="15195"/>
                </a:cubicBezTo>
                <a:cubicBezTo>
                  <a:pt x="30509" y="17141"/>
                  <a:pt x="24548" y="24283"/>
                  <a:pt x="18867" y="28418"/>
                </a:cubicBezTo>
                <a:cubicBezTo>
                  <a:pt x="10971" y="34165"/>
                  <a:pt x="7006" y="40702"/>
                  <a:pt x="2833" y="49423"/>
                </a:cubicBezTo>
                <a:cubicBezTo>
                  <a:pt x="2949" y="49467"/>
                  <a:pt x="3008" y="49486"/>
                  <a:pt x="3127" y="49521"/>
                </a:cubicBezTo>
                <a:cubicBezTo>
                  <a:pt x="7330" y="40878"/>
                  <a:pt x="11106" y="34361"/>
                  <a:pt x="18925" y="28611"/>
                </a:cubicBezTo>
                <a:cubicBezTo>
                  <a:pt x="24540" y="24483"/>
                  <a:pt x="30917" y="17771"/>
                  <a:pt x="37744" y="15836"/>
                </a:cubicBezTo>
                <a:cubicBezTo>
                  <a:pt x="39561" y="15321"/>
                  <a:pt x="41425" y="15147"/>
                  <a:pt x="43313" y="15147"/>
                </a:cubicBezTo>
                <a:cubicBezTo>
                  <a:pt x="47200" y="15147"/>
                  <a:pt x="51189" y="15882"/>
                  <a:pt x="55076" y="15882"/>
                </a:cubicBezTo>
                <a:cubicBezTo>
                  <a:pt x="56377" y="15882"/>
                  <a:pt x="57666" y="15800"/>
                  <a:pt x="58937" y="15580"/>
                </a:cubicBezTo>
                <a:cubicBezTo>
                  <a:pt x="69579" y="13740"/>
                  <a:pt x="76933" y="4715"/>
                  <a:pt x="87542" y="2300"/>
                </a:cubicBezTo>
                <a:cubicBezTo>
                  <a:pt x="87449" y="2251"/>
                  <a:pt x="87400" y="2226"/>
                  <a:pt x="87298" y="2177"/>
                </a:cubicBezTo>
                <a:close/>
                <a:moveTo>
                  <a:pt x="9700" y="46852"/>
                </a:moveTo>
                <a:cubicBezTo>
                  <a:pt x="9202" y="47853"/>
                  <a:pt x="8621" y="48819"/>
                  <a:pt x="7904" y="49724"/>
                </a:cubicBezTo>
                <a:cubicBezTo>
                  <a:pt x="8025" y="49727"/>
                  <a:pt x="8085" y="49728"/>
                  <a:pt x="8203" y="49732"/>
                </a:cubicBezTo>
                <a:cubicBezTo>
                  <a:pt x="8776" y="48801"/>
                  <a:pt x="9263" y="47834"/>
                  <a:pt x="9700" y="46852"/>
                </a:cubicBezTo>
                <a:close/>
                <a:moveTo>
                  <a:pt x="89059" y="3602"/>
                </a:moveTo>
                <a:cubicBezTo>
                  <a:pt x="79224" y="6518"/>
                  <a:pt x="71310" y="12613"/>
                  <a:pt x="61783" y="16225"/>
                </a:cubicBezTo>
                <a:cubicBezTo>
                  <a:pt x="54980" y="18804"/>
                  <a:pt x="47739" y="20023"/>
                  <a:pt x="40804" y="22217"/>
                </a:cubicBezTo>
                <a:cubicBezTo>
                  <a:pt x="33697" y="24465"/>
                  <a:pt x="24525" y="26945"/>
                  <a:pt x="18121" y="30931"/>
                </a:cubicBezTo>
                <a:cubicBezTo>
                  <a:pt x="11374" y="35129"/>
                  <a:pt x="9902" y="43187"/>
                  <a:pt x="6215" y="49764"/>
                </a:cubicBezTo>
                <a:cubicBezTo>
                  <a:pt x="6346" y="49760"/>
                  <a:pt x="6411" y="49757"/>
                  <a:pt x="6542" y="49753"/>
                </a:cubicBezTo>
                <a:cubicBezTo>
                  <a:pt x="10211" y="43321"/>
                  <a:pt x="11490" y="35189"/>
                  <a:pt x="18159" y="31095"/>
                </a:cubicBezTo>
                <a:cubicBezTo>
                  <a:pt x="24612" y="27132"/>
                  <a:pt x="33989" y="25124"/>
                  <a:pt x="41115" y="22843"/>
                </a:cubicBezTo>
                <a:cubicBezTo>
                  <a:pt x="48036" y="20629"/>
                  <a:pt x="55195" y="19017"/>
                  <a:pt x="61950" y="16335"/>
                </a:cubicBezTo>
                <a:cubicBezTo>
                  <a:pt x="71379" y="12592"/>
                  <a:pt x="79385" y="6710"/>
                  <a:pt x="89152" y="3753"/>
                </a:cubicBezTo>
                <a:cubicBezTo>
                  <a:pt x="89116" y="3692"/>
                  <a:pt x="89098" y="3661"/>
                  <a:pt x="89059" y="3602"/>
                </a:cubicBezTo>
                <a:close/>
                <a:moveTo>
                  <a:pt x="10158" y="39001"/>
                </a:moveTo>
                <a:lnTo>
                  <a:pt x="10158" y="39001"/>
                </a:lnTo>
                <a:cubicBezTo>
                  <a:pt x="8128" y="42298"/>
                  <a:pt x="6470" y="45918"/>
                  <a:pt x="4474" y="49750"/>
                </a:cubicBezTo>
                <a:cubicBezTo>
                  <a:pt x="4604" y="49761"/>
                  <a:pt x="4668" y="49764"/>
                  <a:pt x="4799" y="49770"/>
                </a:cubicBezTo>
                <a:cubicBezTo>
                  <a:pt x="6692" y="46154"/>
                  <a:pt x="8215" y="42415"/>
                  <a:pt x="10158" y="39001"/>
                </a:cubicBezTo>
                <a:close/>
                <a:moveTo>
                  <a:pt x="51804" y="25225"/>
                </a:moveTo>
                <a:cubicBezTo>
                  <a:pt x="49228" y="26463"/>
                  <a:pt x="46614" y="27597"/>
                  <a:pt x="43945" y="28578"/>
                </a:cubicBezTo>
                <a:cubicBezTo>
                  <a:pt x="36390" y="31353"/>
                  <a:pt x="27368" y="29166"/>
                  <a:pt x="20038" y="32382"/>
                </a:cubicBezTo>
                <a:cubicBezTo>
                  <a:pt x="11395" y="36172"/>
                  <a:pt x="15357" y="43978"/>
                  <a:pt x="9391" y="49890"/>
                </a:cubicBezTo>
                <a:cubicBezTo>
                  <a:pt x="9491" y="49916"/>
                  <a:pt x="9540" y="49931"/>
                  <a:pt x="9635" y="49965"/>
                </a:cubicBezTo>
                <a:cubicBezTo>
                  <a:pt x="15754" y="44174"/>
                  <a:pt x="11423" y="36355"/>
                  <a:pt x="20109" y="32586"/>
                </a:cubicBezTo>
                <a:cubicBezTo>
                  <a:pt x="27497" y="29381"/>
                  <a:pt x="36571" y="31892"/>
                  <a:pt x="44180" y="29069"/>
                </a:cubicBezTo>
                <a:cubicBezTo>
                  <a:pt x="46818" y="28091"/>
                  <a:pt x="49338" y="26733"/>
                  <a:pt x="51804" y="25225"/>
                </a:cubicBezTo>
                <a:close/>
                <a:moveTo>
                  <a:pt x="90171" y="6617"/>
                </a:moveTo>
                <a:cubicBezTo>
                  <a:pt x="82864" y="9665"/>
                  <a:pt x="75280" y="12663"/>
                  <a:pt x="68181" y="16284"/>
                </a:cubicBezTo>
                <a:lnTo>
                  <a:pt x="68181" y="16284"/>
                </a:lnTo>
                <a:cubicBezTo>
                  <a:pt x="66159" y="17447"/>
                  <a:pt x="64141" y="18614"/>
                  <a:pt x="62118" y="19760"/>
                </a:cubicBezTo>
                <a:lnTo>
                  <a:pt x="62118" y="19760"/>
                </a:lnTo>
                <a:cubicBezTo>
                  <a:pt x="63197" y="19035"/>
                  <a:pt x="64293" y="18354"/>
                  <a:pt x="65416" y="17741"/>
                </a:cubicBezTo>
                <a:cubicBezTo>
                  <a:pt x="66328" y="17244"/>
                  <a:pt x="67250" y="16758"/>
                  <a:pt x="68181" y="16284"/>
                </a:cubicBezTo>
                <a:lnTo>
                  <a:pt x="68181" y="16284"/>
                </a:lnTo>
                <a:cubicBezTo>
                  <a:pt x="72619" y="13731"/>
                  <a:pt x="77077" y="11199"/>
                  <a:pt x="81665" y="8968"/>
                </a:cubicBezTo>
                <a:lnTo>
                  <a:pt x="81665" y="8968"/>
                </a:lnTo>
                <a:cubicBezTo>
                  <a:pt x="75954" y="11412"/>
                  <a:pt x="70325" y="14102"/>
                  <a:pt x="64865" y="17005"/>
                </a:cubicBezTo>
                <a:cubicBezTo>
                  <a:pt x="60444" y="19355"/>
                  <a:pt x="56211" y="22530"/>
                  <a:pt x="51804" y="25225"/>
                </a:cubicBezTo>
                <a:lnTo>
                  <a:pt x="51804" y="25225"/>
                </a:lnTo>
                <a:cubicBezTo>
                  <a:pt x="55292" y="23550"/>
                  <a:pt x="58714" y="21686"/>
                  <a:pt x="62118" y="19760"/>
                </a:cubicBezTo>
                <a:lnTo>
                  <a:pt x="62118" y="19760"/>
                </a:lnTo>
                <a:cubicBezTo>
                  <a:pt x="56487" y="23537"/>
                  <a:pt x="51303" y="28479"/>
                  <a:pt x="45039" y="30890"/>
                </a:cubicBezTo>
                <a:cubicBezTo>
                  <a:pt x="42243" y="31965"/>
                  <a:pt x="39273" y="32197"/>
                  <a:pt x="36266" y="32197"/>
                </a:cubicBezTo>
                <a:cubicBezTo>
                  <a:pt x="33994" y="32197"/>
                  <a:pt x="31701" y="32065"/>
                  <a:pt x="29445" y="32065"/>
                </a:cubicBezTo>
                <a:cubicBezTo>
                  <a:pt x="26327" y="32065"/>
                  <a:pt x="23279" y="32316"/>
                  <a:pt x="20454" y="33515"/>
                </a:cubicBezTo>
                <a:cubicBezTo>
                  <a:pt x="11574" y="37284"/>
                  <a:pt x="17370" y="45226"/>
                  <a:pt x="10527" y="50519"/>
                </a:cubicBezTo>
                <a:cubicBezTo>
                  <a:pt x="10586" y="50578"/>
                  <a:pt x="10639" y="50643"/>
                  <a:pt x="10689" y="50710"/>
                </a:cubicBezTo>
                <a:cubicBezTo>
                  <a:pt x="17716" y="45530"/>
                  <a:pt x="11619" y="37534"/>
                  <a:pt x="20546" y="33743"/>
                </a:cubicBezTo>
                <a:cubicBezTo>
                  <a:pt x="23252" y="32594"/>
                  <a:pt x="26158" y="32330"/>
                  <a:pt x="29133" y="32330"/>
                </a:cubicBezTo>
                <a:cubicBezTo>
                  <a:pt x="31655" y="32330"/>
                  <a:pt x="34228" y="32520"/>
                  <a:pt x="36770" y="32520"/>
                </a:cubicBezTo>
                <a:cubicBezTo>
                  <a:pt x="39657" y="32520"/>
                  <a:pt x="42505" y="32276"/>
                  <a:pt x="45198" y="31232"/>
                </a:cubicBezTo>
                <a:cubicBezTo>
                  <a:pt x="52691" y="28327"/>
                  <a:pt x="58521" y="21765"/>
                  <a:pt x="65536" y="17942"/>
                </a:cubicBezTo>
                <a:cubicBezTo>
                  <a:pt x="73393" y="13661"/>
                  <a:pt x="82040" y="10361"/>
                  <a:pt x="90263" y="6858"/>
                </a:cubicBezTo>
                <a:cubicBezTo>
                  <a:pt x="90224" y="6760"/>
                  <a:pt x="90206" y="6711"/>
                  <a:pt x="90171" y="6617"/>
                </a:cubicBezTo>
                <a:close/>
                <a:moveTo>
                  <a:pt x="93611" y="36425"/>
                </a:moveTo>
                <a:cubicBezTo>
                  <a:pt x="89247" y="42402"/>
                  <a:pt x="84768" y="48355"/>
                  <a:pt x="77245" y="50322"/>
                </a:cubicBezTo>
                <a:cubicBezTo>
                  <a:pt x="73759" y="51232"/>
                  <a:pt x="70088" y="51360"/>
                  <a:pt x="66383" y="51360"/>
                </a:cubicBezTo>
                <a:cubicBezTo>
                  <a:pt x="64938" y="51360"/>
                  <a:pt x="63488" y="51341"/>
                  <a:pt x="62042" y="51341"/>
                </a:cubicBezTo>
                <a:cubicBezTo>
                  <a:pt x="59829" y="51341"/>
                  <a:pt x="57626" y="51386"/>
                  <a:pt x="55465" y="51616"/>
                </a:cubicBezTo>
                <a:lnTo>
                  <a:pt x="55465" y="51616"/>
                </a:lnTo>
                <a:cubicBezTo>
                  <a:pt x="56542" y="51539"/>
                  <a:pt x="57631" y="51509"/>
                  <a:pt x="58726" y="51509"/>
                </a:cubicBezTo>
                <a:cubicBezTo>
                  <a:pt x="62353" y="51509"/>
                  <a:pt x="66055" y="51835"/>
                  <a:pt x="69667" y="51835"/>
                </a:cubicBezTo>
                <a:cubicBezTo>
                  <a:pt x="73029" y="51835"/>
                  <a:pt x="76314" y="51553"/>
                  <a:pt x="79390" y="50461"/>
                </a:cubicBezTo>
                <a:cubicBezTo>
                  <a:pt x="85080" y="48443"/>
                  <a:pt x="89107" y="43209"/>
                  <a:pt x="92664" y="38080"/>
                </a:cubicBezTo>
                <a:lnTo>
                  <a:pt x="92664" y="38080"/>
                </a:lnTo>
                <a:cubicBezTo>
                  <a:pt x="92446" y="38746"/>
                  <a:pt x="92231" y="39463"/>
                  <a:pt x="92013" y="40215"/>
                </a:cubicBezTo>
                <a:lnTo>
                  <a:pt x="92013" y="40215"/>
                </a:lnTo>
                <a:cubicBezTo>
                  <a:pt x="92044" y="40161"/>
                  <a:pt x="92075" y="40108"/>
                  <a:pt x="92107" y="40054"/>
                </a:cubicBezTo>
                <a:lnTo>
                  <a:pt x="92107" y="40054"/>
                </a:lnTo>
                <a:cubicBezTo>
                  <a:pt x="92063" y="40199"/>
                  <a:pt x="92020" y="40345"/>
                  <a:pt x="91976" y="40492"/>
                </a:cubicBezTo>
                <a:lnTo>
                  <a:pt x="91976" y="40492"/>
                </a:lnTo>
                <a:cubicBezTo>
                  <a:pt x="92137" y="40203"/>
                  <a:pt x="92297" y="39914"/>
                  <a:pt x="92454" y="39626"/>
                </a:cubicBezTo>
                <a:lnTo>
                  <a:pt x="92454" y="39626"/>
                </a:lnTo>
                <a:cubicBezTo>
                  <a:pt x="92224" y="40281"/>
                  <a:pt x="91990" y="40950"/>
                  <a:pt x="91747" y="41626"/>
                </a:cubicBezTo>
                <a:lnTo>
                  <a:pt x="91747" y="41626"/>
                </a:lnTo>
                <a:cubicBezTo>
                  <a:pt x="91766" y="41586"/>
                  <a:pt x="91784" y="41546"/>
                  <a:pt x="91803" y="41507"/>
                </a:cubicBezTo>
                <a:lnTo>
                  <a:pt x="91803" y="41507"/>
                </a:lnTo>
                <a:cubicBezTo>
                  <a:pt x="91733" y="41693"/>
                  <a:pt x="91663" y="41879"/>
                  <a:pt x="91592" y="42065"/>
                </a:cubicBezTo>
                <a:lnTo>
                  <a:pt x="91592" y="42065"/>
                </a:lnTo>
                <a:cubicBezTo>
                  <a:pt x="91971" y="41227"/>
                  <a:pt x="92332" y="40394"/>
                  <a:pt x="92678" y="39581"/>
                </a:cubicBezTo>
                <a:lnTo>
                  <a:pt x="92678" y="39581"/>
                </a:lnTo>
                <a:cubicBezTo>
                  <a:pt x="92395" y="40215"/>
                  <a:pt x="92105" y="40859"/>
                  <a:pt x="91803" y="41507"/>
                </a:cubicBezTo>
                <a:lnTo>
                  <a:pt x="91803" y="41507"/>
                </a:lnTo>
                <a:cubicBezTo>
                  <a:pt x="92070" y="40793"/>
                  <a:pt x="92329" y="40085"/>
                  <a:pt x="92582" y="39392"/>
                </a:cubicBezTo>
                <a:lnTo>
                  <a:pt x="92582" y="39392"/>
                </a:lnTo>
                <a:cubicBezTo>
                  <a:pt x="92540" y="39470"/>
                  <a:pt x="92497" y="39548"/>
                  <a:pt x="92454" y="39626"/>
                </a:cubicBezTo>
                <a:lnTo>
                  <a:pt x="92454" y="39626"/>
                </a:lnTo>
                <a:cubicBezTo>
                  <a:pt x="92508" y="39473"/>
                  <a:pt x="92561" y="39321"/>
                  <a:pt x="92615" y="39169"/>
                </a:cubicBezTo>
                <a:lnTo>
                  <a:pt x="92615" y="39169"/>
                </a:lnTo>
                <a:cubicBezTo>
                  <a:pt x="92447" y="39464"/>
                  <a:pt x="92278" y="39759"/>
                  <a:pt x="92107" y="40054"/>
                </a:cubicBezTo>
                <a:lnTo>
                  <a:pt x="92107" y="40054"/>
                </a:lnTo>
                <a:cubicBezTo>
                  <a:pt x="92330" y="39309"/>
                  <a:pt x="92550" y="38594"/>
                  <a:pt x="92771" y="37925"/>
                </a:cubicBezTo>
                <a:lnTo>
                  <a:pt x="92771" y="37925"/>
                </a:lnTo>
                <a:cubicBezTo>
                  <a:pt x="92736" y="37977"/>
                  <a:pt x="92700" y="38028"/>
                  <a:pt x="92664" y="38080"/>
                </a:cubicBezTo>
                <a:lnTo>
                  <a:pt x="92664" y="38080"/>
                </a:lnTo>
                <a:cubicBezTo>
                  <a:pt x="92692" y="37995"/>
                  <a:pt x="92720" y="37910"/>
                  <a:pt x="92748" y="37827"/>
                </a:cubicBezTo>
                <a:cubicBezTo>
                  <a:pt x="92827" y="37658"/>
                  <a:pt x="92865" y="37575"/>
                  <a:pt x="92945" y="37414"/>
                </a:cubicBezTo>
                <a:lnTo>
                  <a:pt x="92945" y="37414"/>
                </a:lnTo>
                <a:cubicBezTo>
                  <a:pt x="92887" y="37581"/>
                  <a:pt x="92829" y="37752"/>
                  <a:pt x="92771" y="37925"/>
                </a:cubicBezTo>
                <a:lnTo>
                  <a:pt x="92771" y="37925"/>
                </a:lnTo>
                <a:cubicBezTo>
                  <a:pt x="92975" y="37631"/>
                  <a:pt x="93177" y="37338"/>
                  <a:pt x="93378" y="37045"/>
                </a:cubicBezTo>
                <a:lnTo>
                  <a:pt x="93378" y="37045"/>
                </a:lnTo>
                <a:cubicBezTo>
                  <a:pt x="93125" y="37725"/>
                  <a:pt x="92872" y="38437"/>
                  <a:pt x="92615" y="39169"/>
                </a:cubicBezTo>
                <a:lnTo>
                  <a:pt x="92615" y="39169"/>
                </a:lnTo>
                <a:cubicBezTo>
                  <a:pt x="92660" y="39089"/>
                  <a:pt x="92706" y="39009"/>
                  <a:pt x="92751" y="38929"/>
                </a:cubicBezTo>
                <a:lnTo>
                  <a:pt x="92751" y="38929"/>
                </a:lnTo>
                <a:cubicBezTo>
                  <a:pt x="92695" y="39083"/>
                  <a:pt x="92639" y="39237"/>
                  <a:pt x="92582" y="39392"/>
                </a:cubicBezTo>
                <a:lnTo>
                  <a:pt x="92582" y="39392"/>
                </a:lnTo>
                <a:cubicBezTo>
                  <a:pt x="92859" y="38883"/>
                  <a:pt x="93131" y="38377"/>
                  <a:pt x="93399" y="37877"/>
                </a:cubicBezTo>
                <a:lnTo>
                  <a:pt x="93399" y="37877"/>
                </a:lnTo>
                <a:cubicBezTo>
                  <a:pt x="93165" y="38430"/>
                  <a:pt x="92925" y="39001"/>
                  <a:pt x="92678" y="39581"/>
                </a:cubicBezTo>
                <a:lnTo>
                  <a:pt x="92678" y="39581"/>
                </a:lnTo>
                <a:cubicBezTo>
                  <a:pt x="92989" y="38883"/>
                  <a:pt x="93289" y="38197"/>
                  <a:pt x="93581" y="37535"/>
                </a:cubicBezTo>
                <a:lnTo>
                  <a:pt x="93581" y="37535"/>
                </a:lnTo>
                <a:cubicBezTo>
                  <a:pt x="93521" y="37648"/>
                  <a:pt x="93460" y="37762"/>
                  <a:pt x="93399" y="37877"/>
                </a:cubicBezTo>
                <a:lnTo>
                  <a:pt x="93399" y="37877"/>
                </a:lnTo>
                <a:cubicBezTo>
                  <a:pt x="93455" y="37742"/>
                  <a:pt x="93512" y="37609"/>
                  <a:pt x="93568" y="37477"/>
                </a:cubicBezTo>
                <a:lnTo>
                  <a:pt x="93568" y="37477"/>
                </a:lnTo>
                <a:cubicBezTo>
                  <a:pt x="93300" y="37956"/>
                  <a:pt x="93028" y="38441"/>
                  <a:pt x="92751" y="38929"/>
                </a:cubicBezTo>
                <a:lnTo>
                  <a:pt x="92751" y="38929"/>
                </a:lnTo>
                <a:cubicBezTo>
                  <a:pt x="93019" y="38197"/>
                  <a:pt x="93282" y="37485"/>
                  <a:pt x="93545" y="36801"/>
                </a:cubicBezTo>
                <a:lnTo>
                  <a:pt x="93545" y="36801"/>
                </a:lnTo>
                <a:cubicBezTo>
                  <a:pt x="93489" y="36882"/>
                  <a:pt x="93434" y="36964"/>
                  <a:pt x="93378" y="37045"/>
                </a:cubicBezTo>
                <a:lnTo>
                  <a:pt x="93378" y="37045"/>
                </a:lnTo>
                <a:cubicBezTo>
                  <a:pt x="93456" y="36835"/>
                  <a:pt x="93533" y="36629"/>
                  <a:pt x="93611" y="36425"/>
                </a:cubicBezTo>
                <a:close/>
                <a:moveTo>
                  <a:pt x="90663" y="7988"/>
                </a:moveTo>
                <a:cubicBezTo>
                  <a:pt x="82566" y="11592"/>
                  <a:pt x="73794" y="14606"/>
                  <a:pt x="66064" y="18957"/>
                </a:cubicBezTo>
                <a:cubicBezTo>
                  <a:pt x="59078" y="22889"/>
                  <a:pt x="53633" y="29993"/>
                  <a:pt x="46098" y="32925"/>
                </a:cubicBezTo>
                <a:cubicBezTo>
                  <a:pt x="43744" y="33841"/>
                  <a:pt x="41281" y="34106"/>
                  <a:pt x="38779" y="34106"/>
                </a:cubicBezTo>
                <a:cubicBezTo>
                  <a:pt x="35328" y="34106"/>
                  <a:pt x="31805" y="33601"/>
                  <a:pt x="28394" y="33601"/>
                </a:cubicBezTo>
                <a:cubicBezTo>
                  <a:pt x="25874" y="33601"/>
                  <a:pt x="23415" y="33877"/>
                  <a:pt x="21093" y="34837"/>
                </a:cubicBezTo>
                <a:cubicBezTo>
                  <a:pt x="15452" y="37169"/>
                  <a:pt x="15863" y="41381"/>
                  <a:pt x="15053" y="45421"/>
                </a:cubicBezTo>
                <a:lnTo>
                  <a:pt x="15053" y="45421"/>
                </a:lnTo>
                <a:cubicBezTo>
                  <a:pt x="14527" y="46850"/>
                  <a:pt x="13997" y="48301"/>
                  <a:pt x="13321" y="49683"/>
                </a:cubicBezTo>
                <a:lnTo>
                  <a:pt x="13321" y="49683"/>
                </a:lnTo>
                <a:cubicBezTo>
                  <a:pt x="12776" y="50425"/>
                  <a:pt x="12070" y="51128"/>
                  <a:pt x="11142" y="51776"/>
                </a:cubicBezTo>
                <a:cubicBezTo>
                  <a:pt x="11159" y="51861"/>
                  <a:pt x="11172" y="51948"/>
                  <a:pt x="11179" y="52035"/>
                </a:cubicBezTo>
                <a:cubicBezTo>
                  <a:pt x="11867" y="51550"/>
                  <a:pt x="12433" y="51033"/>
                  <a:pt x="12904" y="50491"/>
                </a:cubicBezTo>
                <a:lnTo>
                  <a:pt x="12904" y="50491"/>
                </a:lnTo>
                <a:cubicBezTo>
                  <a:pt x="12393" y="51425"/>
                  <a:pt x="11799" y="52318"/>
                  <a:pt x="11075" y="53140"/>
                </a:cubicBezTo>
                <a:cubicBezTo>
                  <a:pt x="11047" y="53242"/>
                  <a:pt x="11032" y="53293"/>
                  <a:pt x="10997" y="53394"/>
                </a:cubicBezTo>
                <a:cubicBezTo>
                  <a:pt x="11886" y="52400"/>
                  <a:pt x="12591" y="51296"/>
                  <a:pt x="13194" y="50138"/>
                </a:cubicBezTo>
                <a:lnTo>
                  <a:pt x="13194" y="50138"/>
                </a:lnTo>
                <a:cubicBezTo>
                  <a:pt x="14262" y="48768"/>
                  <a:pt x="14770" y="47255"/>
                  <a:pt x="15105" y="45717"/>
                </a:cubicBezTo>
                <a:lnTo>
                  <a:pt x="15105" y="45717"/>
                </a:lnTo>
                <a:cubicBezTo>
                  <a:pt x="16671" y="41716"/>
                  <a:pt x="18205" y="37862"/>
                  <a:pt x="22645" y="36161"/>
                </a:cubicBezTo>
                <a:cubicBezTo>
                  <a:pt x="24781" y="35343"/>
                  <a:pt x="27023" y="35084"/>
                  <a:pt x="29318" y="35084"/>
                </a:cubicBezTo>
                <a:cubicBezTo>
                  <a:pt x="33292" y="35084"/>
                  <a:pt x="37424" y="35861"/>
                  <a:pt x="41435" y="35861"/>
                </a:cubicBezTo>
                <a:cubicBezTo>
                  <a:pt x="43841" y="35861"/>
                  <a:pt x="46204" y="35581"/>
                  <a:pt x="48463" y="34686"/>
                </a:cubicBezTo>
                <a:cubicBezTo>
                  <a:pt x="55806" y="31774"/>
                  <a:pt x="60447" y="23956"/>
                  <a:pt x="67089" y="19893"/>
                </a:cubicBezTo>
                <a:cubicBezTo>
                  <a:pt x="74191" y="15548"/>
                  <a:pt x="82933" y="13167"/>
                  <a:pt x="90550" y="9869"/>
                </a:cubicBezTo>
                <a:cubicBezTo>
                  <a:pt x="90582" y="9744"/>
                  <a:pt x="90596" y="9681"/>
                  <a:pt x="90620" y="9557"/>
                </a:cubicBezTo>
                <a:lnTo>
                  <a:pt x="90620" y="9557"/>
                </a:lnTo>
                <a:cubicBezTo>
                  <a:pt x="82902" y="12924"/>
                  <a:pt x="74133" y="15427"/>
                  <a:pt x="66910" y="19796"/>
                </a:cubicBezTo>
                <a:cubicBezTo>
                  <a:pt x="60209" y="23850"/>
                  <a:pt x="55418" y="31603"/>
                  <a:pt x="48033" y="34510"/>
                </a:cubicBezTo>
                <a:cubicBezTo>
                  <a:pt x="45793" y="35392"/>
                  <a:pt x="43452" y="35668"/>
                  <a:pt x="41069" y="35668"/>
                </a:cubicBezTo>
                <a:cubicBezTo>
                  <a:pt x="37079" y="35668"/>
                  <a:pt x="32970" y="34894"/>
                  <a:pt x="29020" y="34894"/>
                </a:cubicBezTo>
                <a:cubicBezTo>
                  <a:pt x="26725" y="34894"/>
                  <a:pt x="24483" y="35155"/>
                  <a:pt x="22349" y="35982"/>
                </a:cubicBezTo>
                <a:cubicBezTo>
                  <a:pt x="18175" y="37598"/>
                  <a:pt x="16671" y="41070"/>
                  <a:pt x="15289" y="44784"/>
                </a:cubicBezTo>
                <a:lnTo>
                  <a:pt x="15289" y="44784"/>
                </a:lnTo>
                <a:cubicBezTo>
                  <a:pt x="15974" y="41002"/>
                  <a:pt x="16081" y="37202"/>
                  <a:pt x="21284" y="35080"/>
                </a:cubicBezTo>
                <a:cubicBezTo>
                  <a:pt x="23539" y="34160"/>
                  <a:pt x="25921" y="33887"/>
                  <a:pt x="28363" y="33887"/>
                </a:cubicBezTo>
                <a:cubicBezTo>
                  <a:pt x="31943" y="33887"/>
                  <a:pt x="35651" y="34474"/>
                  <a:pt x="39273" y="34474"/>
                </a:cubicBezTo>
                <a:cubicBezTo>
                  <a:pt x="41714" y="34474"/>
                  <a:pt x="44115" y="34207"/>
                  <a:pt x="46413" y="33314"/>
                </a:cubicBezTo>
                <a:cubicBezTo>
                  <a:pt x="53930" y="30392"/>
                  <a:pt x="59271" y="23127"/>
                  <a:pt x="66208" y="19160"/>
                </a:cubicBezTo>
                <a:cubicBezTo>
                  <a:pt x="73863" y="14785"/>
                  <a:pt x="82655" y="11849"/>
                  <a:pt x="90703" y="8269"/>
                </a:cubicBezTo>
                <a:cubicBezTo>
                  <a:pt x="90694" y="8174"/>
                  <a:pt x="90682" y="8081"/>
                  <a:pt x="90663" y="7988"/>
                </a:cubicBezTo>
                <a:close/>
                <a:moveTo>
                  <a:pt x="90062" y="11274"/>
                </a:moveTo>
                <a:cubicBezTo>
                  <a:pt x="82959" y="14200"/>
                  <a:pt x="74432" y="15983"/>
                  <a:pt x="67919" y="20136"/>
                </a:cubicBezTo>
                <a:cubicBezTo>
                  <a:pt x="61544" y="24200"/>
                  <a:pt x="57620" y="32131"/>
                  <a:pt x="50492" y="35080"/>
                </a:cubicBezTo>
                <a:cubicBezTo>
                  <a:pt x="48038" y="36095"/>
                  <a:pt x="45452" y="36397"/>
                  <a:pt x="42814" y="36397"/>
                </a:cubicBezTo>
                <a:cubicBezTo>
                  <a:pt x="38940" y="36397"/>
                  <a:pt x="34952" y="35746"/>
                  <a:pt x="31099" y="35746"/>
                </a:cubicBezTo>
                <a:cubicBezTo>
                  <a:pt x="28693" y="35746"/>
                  <a:pt x="26341" y="36000"/>
                  <a:pt x="24101" y="36824"/>
                </a:cubicBezTo>
                <a:cubicBezTo>
                  <a:pt x="16525" y="39612"/>
                  <a:pt x="15761" y="49009"/>
                  <a:pt x="10477" y="54470"/>
                </a:cubicBezTo>
                <a:cubicBezTo>
                  <a:pt x="10417" y="54569"/>
                  <a:pt x="10386" y="54617"/>
                  <a:pt x="10321" y="54715"/>
                </a:cubicBezTo>
                <a:cubicBezTo>
                  <a:pt x="15715" y="49253"/>
                  <a:pt x="16836" y="39746"/>
                  <a:pt x="24473" y="36957"/>
                </a:cubicBezTo>
                <a:cubicBezTo>
                  <a:pt x="26760" y="36121"/>
                  <a:pt x="29166" y="35869"/>
                  <a:pt x="31625" y="35869"/>
                </a:cubicBezTo>
                <a:cubicBezTo>
                  <a:pt x="35394" y="35869"/>
                  <a:pt x="39290" y="36463"/>
                  <a:pt x="43077" y="36463"/>
                </a:cubicBezTo>
                <a:cubicBezTo>
                  <a:pt x="45802" y="36463"/>
                  <a:pt x="48470" y="36155"/>
                  <a:pt x="50996" y="35097"/>
                </a:cubicBezTo>
                <a:cubicBezTo>
                  <a:pt x="58067" y="32135"/>
                  <a:pt x="61812" y="24214"/>
                  <a:pt x="68124" y="20156"/>
                </a:cubicBezTo>
                <a:cubicBezTo>
                  <a:pt x="74489" y="16065"/>
                  <a:pt x="82948" y="14436"/>
                  <a:pt x="89915" y="11609"/>
                </a:cubicBezTo>
                <a:cubicBezTo>
                  <a:pt x="89976" y="11474"/>
                  <a:pt x="90006" y="11407"/>
                  <a:pt x="90062" y="11274"/>
                </a:cubicBezTo>
                <a:close/>
                <a:moveTo>
                  <a:pt x="34775" y="36255"/>
                </a:moveTo>
                <a:cubicBezTo>
                  <a:pt x="31823" y="36255"/>
                  <a:pt x="28924" y="36497"/>
                  <a:pt x="26176" y="37465"/>
                </a:cubicBezTo>
                <a:cubicBezTo>
                  <a:pt x="18192" y="40276"/>
                  <a:pt x="15490" y="50260"/>
                  <a:pt x="9540" y="55751"/>
                </a:cubicBezTo>
                <a:cubicBezTo>
                  <a:pt x="9462" y="55845"/>
                  <a:pt x="9422" y="55892"/>
                  <a:pt x="9341" y="55985"/>
                </a:cubicBezTo>
                <a:cubicBezTo>
                  <a:pt x="15453" y="50467"/>
                  <a:pt x="18497" y="40427"/>
                  <a:pt x="26589" y="37570"/>
                </a:cubicBezTo>
                <a:cubicBezTo>
                  <a:pt x="29469" y="36554"/>
                  <a:pt x="32517" y="36318"/>
                  <a:pt x="35618" y="36318"/>
                </a:cubicBezTo>
                <a:cubicBezTo>
                  <a:pt x="37742" y="36318"/>
                  <a:pt x="39890" y="36429"/>
                  <a:pt x="42026" y="36475"/>
                </a:cubicBezTo>
                <a:lnTo>
                  <a:pt x="42026" y="36475"/>
                </a:lnTo>
                <a:cubicBezTo>
                  <a:pt x="39610" y="36415"/>
                  <a:pt x="37175" y="36255"/>
                  <a:pt x="34775" y="36255"/>
                </a:cubicBezTo>
                <a:close/>
                <a:moveTo>
                  <a:pt x="42077" y="36477"/>
                </a:moveTo>
                <a:cubicBezTo>
                  <a:pt x="37394" y="36500"/>
                  <a:pt x="32697" y="36462"/>
                  <a:pt x="28405" y="38002"/>
                </a:cubicBezTo>
                <a:cubicBezTo>
                  <a:pt x="19778" y="41096"/>
                  <a:pt x="15320" y="51296"/>
                  <a:pt x="8458" y="56962"/>
                </a:cubicBezTo>
                <a:lnTo>
                  <a:pt x="8253" y="57182"/>
                </a:lnTo>
                <a:cubicBezTo>
                  <a:pt x="15298" y="51476"/>
                  <a:pt x="20064" y="41260"/>
                  <a:pt x="28826" y="38099"/>
                </a:cubicBezTo>
                <a:cubicBezTo>
                  <a:pt x="33082" y="36565"/>
                  <a:pt x="37742" y="36548"/>
                  <a:pt x="42391" y="36484"/>
                </a:cubicBezTo>
                <a:lnTo>
                  <a:pt x="42391" y="36484"/>
                </a:lnTo>
                <a:cubicBezTo>
                  <a:pt x="42828" y="36493"/>
                  <a:pt x="43263" y="36498"/>
                  <a:pt x="43697" y="36498"/>
                </a:cubicBezTo>
                <a:cubicBezTo>
                  <a:pt x="44116" y="36498"/>
                  <a:pt x="44534" y="36493"/>
                  <a:pt x="44950" y="36482"/>
                </a:cubicBezTo>
                <a:lnTo>
                  <a:pt x="44950" y="36482"/>
                </a:lnTo>
                <a:cubicBezTo>
                  <a:pt x="44542" y="36491"/>
                  <a:pt x="44133" y="36495"/>
                  <a:pt x="43723" y="36495"/>
                </a:cubicBezTo>
                <a:cubicBezTo>
                  <a:pt x="43290" y="36495"/>
                  <a:pt x="42857" y="36491"/>
                  <a:pt x="42423" y="36483"/>
                </a:cubicBezTo>
                <a:lnTo>
                  <a:pt x="42423" y="36483"/>
                </a:lnTo>
                <a:cubicBezTo>
                  <a:pt x="42413" y="36483"/>
                  <a:pt x="42402" y="36483"/>
                  <a:pt x="42391" y="36484"/>
                </a:cubicBezTo>
                <a:lnTo>
                  <a:pt x="42391" y="36484"/>
                </a:lnTo>
                <a:cubicBezTo>
                  <a:pt x="42287" y="36481"/>
                  <a:pt x="42182" y="36479"/>
                  <a:pt x="42077" y="36477"/>
                </a:cubicBezTo>
                <a:close/>
                <a:moveTo>
                  <a:pt x="90975" y="43713"/>
                </a:moveTo>
                <a:cubicBezTo>
                  <a:pt x="90935" y="43878"/>
                  <a:pt x="90894" y="44044"/>
                  <a:pt x="90854" y="44210"/>
                </a:cubicBezTo>
                <a:lnTo>
                  <a:pt x="90854" y="44210"/>
                </a:lnTo>
                <a:cubicBezTo>
                  <a:pt x="88918" y="50327"/>
                  <a:pt x="86144" y="56744"/>
                  <a:pt x="79876" y="57180"/>
                </a:cubicBezTo>
                <a:cubicBezTo>
                  <a:pt x="79554" y="57203"/>
                  <a:pt x="79235" y="57214"/>
                  <a:pt x="78919" y="57214"/>
                </a:cubicBezTo>
                <a:cubicBezTo>
                  <a:pt x="74178" y="57214"/>
                  <a:pt x="70103" y="54806"/>
                  <a:pt x="65788" y="53655"/>
                </a:cubicBezTo>
                <a:lnTo>
                  <a:pt x="65788" y="53655"/>
                </a:lnTo>
                <a:cubicBezTo>
                  <a:pt x="69732" y="54627"/>
                  <a:pt x="73619" y="56173"/>
                  <a:pt x="77768" y="56173"/>
                </a:cubicBezTo>
                <a:cubicBezTo>
                  <a:pt x="78340" y="56173"/>
                  <a:pt x="78918" y="56143"/>
                  <a:pt x="79501" y="56079"/>
                </a:cubicBezTo>
                <a:cubicBezTo>
                  <a:pt x="85592" y="55405"/>
                  <a:pt x="88705" y="49613"/>
                  <a:pt x="90975" y="43713"/>
                </a:cubicBezTo>
                <a:close/>
                <a:moveTo>
                  <a:pt x="87121" y="16790"/>
                </a:moveTo>
                <a:cubicBezTo>
                  <a:pt x="81747" y="19368"/>
                  <a:pt x="76570" y="16553"/>
                  <a:pt x="71327" y="19877"/>
                </a:cubicBezTo>
                <a:cubicBezTo>
                  <a:pt x="65903" y="23317"/>
                  <a:pt x="65011" y="30637"/>
                  <a:pt x="58881" y="33698"/>
                </a:cubicBezTo>
                <a:cubicBezTo>
                  <a:pt x="55535" y="35369"/>
                  <a:pt x="51847" y="35972"/>
                  <a:pt x="48064" y="36282"/>
                </a:cubicBezTo>
                <a:lnTo>
                  <a:pt x="48064" y="36282"/>
                </a:lnTo>
                <a:cubicBezTo>
                  <a:pt x="48067" y="36282"/>
                  <a:pt x="48070" y="36281"/>
                  <a:pt x="48074" y="36281"/>
                </a:cubicBezTo>
                <a:lnTo>
                  <a:pt x="48074" y="36281"/>
                </a:lnTo>
                <a:cubicBezTo>
                  <a:pt x="47867" y="36298"/>
                  <a:pt x="47661" y="36314"/>
                  <a:pt x="47454" y="36328"/>
                </a:cubicBezTo>
                <a:lnTo>
                  <a:pt x="47454" y="36328"/>
                </a:lnTo>
                <a:cubicBezTo>
                  <a:pt x="47541" y="36319"/>
                  <a:pt x="47628" y="36310"/>
                  <a:pt x="47715" y="36300"/>
                </a:cubicBezTo>
                <a:lnTo>
                  <a:pt x="47715" y="36300"/>
                </a:lnTo>
                <a:cubicBezTo>
                  <a:pt x="46366" y="36398"/>
                  <a:pt x="45002" y="36439"/>
                  <a:pt x="43634" y="36464"/>
                </a:cubicBezTo>
                <a:lnTo>
                  <a:pt x="43634" y="36464"/>
                </a:lnTo>
                <a:cubicBezTo>
                  <a:pt x="44915" y="36448"/>
                  <a:pt x="46191" y="36414"/>
                  <a:pt x="47454" y="36328"/>
                </a:cubicBezTo>
                <a:lnTo>
                  <a:pt x="47454" y="36328"/>
                </a:lnTo>
                <a:cubicBezTo>
                  <a:pt x="47431" y="36330"/>
                  <a:pt x="47408" y="36332"/>
                  <a:pt x="47386" y="36335"/>
                </a:cubicBezTo>
                <a:lnTo>
                  <a:pt x="47386" y="36335"/>
                </a:lnTo>
                <a:cubicBezTo>
                  <a:pt x="46631" y="36390"/>
                  <a:pt x="45874" y="36435"/>
                  <a:pt x="45115" y="36477"/>
                </a:cubicBezTo>
                <a:lnTo>
                  <a:pt x="45115" y="36477"/>
                </a:lnTo>
                <a:cubicBezTo>
                  <a:pt x="45060" y="36479"/>
                  <a:pt x="45005" y="36480"/>
                  <a:pt x="44950" y="36482"/>
                </a:cubicBezTo>
                <a:lnTo>
                  <a:pt x="44950" y="36482"/>
                </a:lnTo>
                <a:cubicBezTo>
                  <a:pt x="44998" y="36481"/>
                  <a:pt x="45046" y="36480"/>
                  <a:pt x="45095" y="36478"/>
                </a:cubicBezTo>
                <a:lnTo>
                  <a:pt x="45095" y="36478"/>
                </a:lnTo>
                <a:cubicBezTo>
                  <a:pt x="40133" y="36751"/>
                  <a:pt x="35122" y="36869"/>
                  <a:pt x="30610" y="38537"/>
                </a:cubicBezTo>
                <a:cubicBezTo>
                  <a:pt x="21245" y="41997"/>
                  <a:pt x="15259" y="52212"/>
                  <a:pt x="7420" y="58089"/>
                </a:cubicBezTo>
                <a:cubicBezTo>
                  <a:pt x="7348" y="58170"/>
                  <a:pt x="7313" y="58210"/>
                  <a:pt x="7245" y="58290"/>
                </a:cubicBezTo>
                <a:cubicBezTo>
                  <a:pt x="15263" y="52376"/>
                  <a:pt x="21506" y="42177"/>
                  <a:pt x="31009" y="38645"/>
                </a:cubicBezTo>
                <a:cubicBezTo>
                  <a:pt x="39915" y="35333"/>
                  <a:pt x="50804" y="37928"/>
                  <a:pt x="59370" y="33581"/>
                </a:cubicBezTo>
                <a:cubicBezTo>
                  <a:pt x="65424" y="30508"/>
                  <a:pt x="66173" y="23250"/>
                  <a:pt x="71534" y="19869"/>
                </a:cubicBezTo>
                <a:cubicBezTo>
                  <a:pt x="73793" y="18445"/>
                  <a:pt x="75983" y="18223"/>
                  <a:pt x="78170" y="18223"/>
                </a:cubicBezTo>
                <a:cubicBezTo>
                  <a:pt x="79157" y="18223"/>
                  <a:pt x="80143" y="18268"/>
                  <a:pt x="81135" y="18268"/>
                </a:cubicBezTo>
                <a:cubicBezTo>
                  <a:pt x="83039" y="18268"/>
                  <a:pt x="84963" y="18102"/>
                  <a:pt x="86949" y="17131"/>
                </a:cubicBezTo>
                <a:cubicBezTo>
                  <a:pt x="87017" y="16995"/>
                  <a:pt x="87051" y="16927"/>
                  <a:pt x="87121" y="16790"/>
                </a:cubicBezTo>
                <a:close/>
                <a:moveTo>
                  <a:pt x="86329" y="18575"/>
                </a:moveTo>
                <a:lnTo>
                  <a:pt x="86329" y="18575"/>
                </a:lnTo>
                <a:cubicBezTo>
                  <a:pt x="85038" y="19263"/>
                  <a:pt x="83853" y="19486"/>
                  <a:pt x="82719" y="19486"/>
                </a:cubicBezTo>
                <a:cubicBezTo>
                  <a:pt x="80618" y="19486"/>
                  <a:pt x="78690" y="18719"/>
                  <a:pt x="76577" y="18719"/>
                </a:cubicBezTo>
                <a:cubicBezTo>
                  <a:pt x="75279" y="18719"/>
                  <a:pt x="73911" y="19009"/>
                  <a:pt x="72391" y="19944"/>
                </a:cubicBezTo>
                <a:cubicBezTo>
                  <a:pt x="67309" y="23069"/>
                  <a:pt x="67052" y="30113"/>
                  <a:pt x="61311" y="33207"/>
                </a:cubicBezTo>
                <a:cubicBezTo>
                  <a:pt x="52770" y="37813"/>
                  <a:pt x="41604" y="35747"/>
                  <a:pt x="32621" y="39169"/>
                </a:cubicBezTo>
                <a:cubicBezTo>
                  <a:pt x="22572" y="42999"/>
                  <a:pt x="15351" y="53061"/>
                  <a:pt x="6621" y="59114"/>
                </a:cubicBezTo>
                <a:cubicBezTo>
                  <a:pt x="6575" y="59188"/>
                  <a:pt x="6553" y="59224"/>
                  <a:pt x="6514" y="59295"/>
                </a:cubicBezTo>
                <a:lnTo>
                  <a:pt x="6514" y="59295"/>
                </a:lnTo>
                <a:cubicBezTo>
                  <a:pt x="15388" y="53216"/>
                  <a:pt x="22806" y="43200"/>
                  <a:pt x="32964" y="39308"/>
                </a:cubicBezTo>
                <a:cubicBezTo>
                  <a:pt x="41960" y="35861"/>
                  <a:pt x="53180" y="37818"/>
                  <a:pt x="61716" y="33162"/>
                </a:cubicBezTo>
                <a:cubicBezTo>
                  <a:pt x="67390" y="30066"/>
                  <a:pt x="67559" y="23063"/>
                  <a:pt x="72577" y="19992"/>
                </a:cubicBezTo>
                <a:cubicBezTo>
                  <a:pt x="74023" y="19107"/>
                  <a:pt x="75306" y="18820"/>
                  <a:pt x="76508" y="18820"/>
                </a:cubicBezTo>
                <a:cubicBezTo>
                  <a:pt x="78717" y="18820"/>
                  <a:pt x="80655" y="19787"/>
                  <a:pt x="82838" y="19787"/>
                </a:cubicBezTo>
                <a:cubicBezTo>
                  <a:pt x="83889" y="19787"/>
                  <a:pt x="84997" y="19563"/>
                  <a:pt x="86219" y="18899"/>
                </a:cubicBezTo>
                <a:cubicBezTo>
                  <a:pt x="86260" y="18769"/>
                  <a:pt x="86281" y="18704"/>
                  <a:pt x="86329" y="18575"/>
                </a:cubicBezTo>
                <a:close/>
                <a:moveTo>
                  <a:pt x="55465" y="51616"/>
                </a:moveTo>
                <a:cubicBezTo>
                  <a:pt x="52639" y="51820"/>
                  <a:pt x="49892" y="52352"/>
                  <a:pt x="47304" y="53538"/>
                </a:cubicBezTo>
                <a:cubicBezTo>
                  <a:pt x="44392" y="54872"/>
                  <a:pt x="42493" y="57162"/>
                  <a:pt x="40528" y="59409"/>
                </a:cubicBezTo>
                <a:lnTo>
                  <a:pt x="40528" y="59409"/>
                </a:lnTo>
                <a:cubicBezTo>
                  <a:pt x="42545" y="57260"/>
                  <a:pt x="44395" y="55105"/>
                  <a:pt x="47514" y="53667"/>
                </a:cubicBezTo>
                <a:cubicBezTo>
                  <a:pt x="50053" y="52497"/>
                  <a:pt x="52725" y="51908"/>
                  <a:pt x="55465" y="51616"/>
                </a:cubicBezTo>
                <a:close/>
                <a:moveTo>
                  <a:pt x="76661" y="19314"/>
                </a:moveTo>
                <a:cubicBezTo>
                  <a:pt x="75695" y="19314"/>
                  <a:pt x="74610" y="19594"/>
                  <a:pt x="73319" y="20374"/>
                </a:cubicBezTo>
                <a:cubicBezTo>
                  <a:pt x="68532" y="23269"/>
                  <a:pt x="68672" y="30114"/>
                  <a:pt x="63206" y="33205"/>
                </a:cubicBezTo>
                <a:cubicBezTo>
                  <a:pt x="54692" y="38019"/>
                  <a:pt x="43305" y="36476"/>
                  <a:pt x="34268" y="39999"/>
                </a:cubicBezTo>
                <a:cubicBezTo>
                  <a:pt x="23737" y="44106"/>
                  <a:pt x="15630" y="53880"/>
                  <a:pt x="6255" y="60022"/>
                </a:cubicBezTo>
                <a:cubicBezTo>
                  <a:pt x="6249" y="60074"/>
                  <a:pt x="6247" y="60126"/>
                  <a:pt x="6249" y="60178"/>
                </a:cubicBezTo>
                <a:cubicBezTo>
                  <a:pt x="15707" y="54034"/>
                  <a:pt x="23937" y="44324"/>
                  <a:pt x="34522" y="40186"/>
                </a:cubicBezTo>
                <a:cubicBezTo>
                  <a:pt x="43566" y="36649"/>
                  <a:pt x="54975" y="38117"/>
                  <a:pt x="63486" y="33282"/>
                </a:cubicBezTo>
                <a:cubicBezTo>
                  <a:pt x="68929" y="30191"/>
                  <a:pt x="68726" y="23381"/>
                  <a:pt x="73473" y="20510"/>
                </a:cubicBezTo>
                <a:cubicBezTo>
                  <a:pt x="74756" y="19734"/>
                  <a:pt x="75820" y="19453"/>
                  <a:pt x="76759" y="19453"/>
                </a:cubicBezTo>
                <a:cubicBezTo>
                  <a:pt x="79219" y="19453"/>
                  <a:pt x="80808" y="21383"/>
                  <a:pt x="83159" y="21383"/>
                </a:cubicBezTo>
                <a:cubicBezTo>
                  <a:pt x="83967" y="21383"/>
                  <a:pt x="84865" y="21155"/>
                  <a:pt x="85920" y="20541"/>
                </a:cubicBezTo>
                <a:cubicBezTo>
                  <a:pt x="85921" y="20423"/>
                  <a:pt x="85925" y="20363"/>
                  <a:pt x="85935" y="20244"/>
                </a:cubicBezTo>
                <a:lnTo>
                  <a:pt x="85935" y="20244"/>
                </a:lnTo>
                <a:lnTo>
                  <a:pt x="85934" y="20245"/>
                </a:lnTo>
                <a:cubicBezTo>
                  <a:pt x="84867" y="20860"/>
                  <a:pt x="83947" y="21086"/>
                  <a:pt x="83112" y="21086"/>
                </a:cubicBezTo>
                <a:cubicBezTo>
                  <a:pt x="80775" y="21086"/>
                  <a:pt x="79094" y="19314"/>
                  <a:pt x="76661" y="19314"/>
                </a:cubicBezTo>
                <a:close/>
                <a:moveTo>
                  <a:pt x="77293" y="20240"/>
                </a:moveTo>
                <a:cubicBezTo>
                  <a:pt x="76405" y="20240"/>
                  <a:pt x="75359" y="20538"/>
                  <a:pt x="74051" y="21343"/>
                </a:cubicBezTo>
                <a:cubicBezTo>
                  <a:pt x="69359" y="24232"/>
                  <a:pt x="69842" y="30874"/>
                  <a:pt x="64354" y="33989"/>
                </a:cubicBezTo>
                <a:cubicBezTo>
                  <a:pt x="55835" y="38823"/>
                  <a:pt x="44428" y="37576"/>
                  <a:pt x="35375" y="41128"/>
                </a:cubicBezTo>
                <a:cubicBezTo>
                  <a:pt x="24705" y="45313"/>
                  <a:pt x="16136" y="54706"/>
                  <a:pt x="6512" y="60793"/>
                </a:cubicBezTo>
                <a:cubicBezTo>
                  <a:pt x="6560" y="60845"/>
                  <a:pt x="6609" y="60891"/>
                  <a:pt x="6744" y="61014"/>
                </a:cubicBezTo>
                <a:cubicBezTo>
                  <a:pt x="16336" y="54938"/>
                  <a:pt x="24913" y="45608"/>
                  <a:pt x="35549" y="41422"/>
                </a:cubicBezTo>
                <a:cubicBezTo>
                  <a:pt x="44579" y="37868"/>
                  <a:pt x="55966" y="39070"/>
                  <a:pt x="64463" y="34243"/>
                </a:cubicBezTo>
                <a:cubicBezTo>
                  <a:pt x="69928" y="31137"/>
                  <a:pt x="69493" y="24479"/>
                  <a:pt x="74175" y="21604"/>
                </a:cubicBezTo>
                <a:cubicBezTo>
                  <a:pt x="75482" y="20801"/>
                  <a:pt x="76526" y="20504"/>
                  <a:pt x="77413" y="20504"/>
                </a:cubicBezTo>
                <a:cubicBezTo>
                  <a:pt x="79934" y="20504"/>
                  <a:pt x="81180" y="22904"/>
                  <a:pt x="83542" y="22904"/>
                </a:cubicBezTo>
                <a:cubicBezTo>
                  <a:pt x="84299" y="22904"/>
                  <a:pt x="85171" y="22657"/>
                  <a:pt x="86236" y="22006"/>
                </a:cubicBezTo>
                <a:cubicBezTo>
                  <a:pt x="86194" y="21921"/>
                  <a:pt x="86155" y="21835"/>
                  <a:pt x="86122" y="21746"/>
                </a:cubicBezTo>
                <a:lnTo>
                  <a:pt x="86122" y="21747"/>
                </a:lnTo>
                <a:cubicBezTo>
                  <a:pt x="85058" y="22398"/>
                  <a:pt x="84186" y="22645"/>
                  <a:pt x="83429" y="22645"/>
                </a:cubicBezTo>
                <a:cubicBezTo>
                  <a:pt x="81063" y="22645"/>
                  <a:pt x="79815" y="20240"/>
                  <a:pt x="77293" y="20240"/>
                </a:cubicBezTo>
                <a:close/>
                <a:moveTo>
                  <a:pt x="94071" y="26798"/>
                </a:moveTo>
                <a:cubicBezTo>
                  <a:pt x="87148" y="30246"/>
                  <a:pt x="80554" y="34162"/>
                  <a:pt x="73185" y="36611"/>
                </a:cubicBezTo>
                <a:cubicBezTo>
                  <a:pt x="64597" y="39466"/>
                  <a:pt x="54974" y="40748"/>
                  <a:pt x="46826" y="44754"/>
                </a:cubicBezTo>
                <a:cubicBezTo>
                  <a:pt x="41785" y="47233"/>
                  <a:pt x="38271" y="51140"/>
                  <a:pt x="33582" y="54151"/>
                </a:cubicBezTo>
                <a:cubicBezTo>
                  <a:pt x="28458" y="57441"/>
                  <a:pt x="22582" y="59097"/>
                  <a:pt x="17091" y="61625"/>
                </a:cubicBezTo>
                <a:cubicBezTo>
                  <a:pt x="17199" y="61610"/>
                  <a:pt x="17253" y="61604"/>
                  <a:pt x="17357" y="61593"/>
                </a:cubicBezTo>
                <a:cubicBezTo>
                  <a:pt x="22726" y="59121"/>
                  <a:pt x="28454" y="57880"/>
                  <a:pt x="33458" y="54606"/>
                </a:cubicBezTo>
                <a:cubicBezTo>
                  <a:pt x="38046" y="51606"/>
                  <a:pt x="41290" y="47672"/>
                  <a:pt x="46250" y="45205"/>
                </a:cubicBezTo>
                <a:cubicBezTo>
                  <a:pt x="54520" y="41092"/>
                  <a:pt x="64429" y="39983"/>
                  <a:pt x="73170" y="37112"/>
                </a:cubicBezTo>
                <a:cubicBezTo>
                  <a:pt x="80692" y="34638"/>
                  <a:pt x="87312" y="30512"/>
                  <a:pt x="94339" y="26943"/>
                </a:cubicBezTo>
                <a:cubicBezTo>
                  <a:pt x="94234" y="26883"/>
                  <a:pt x="94180" y="26855"/>
                  <a:pt x="94071" y="26798"/>
                </a:cubicBezTo>
                <a:close/>
                <a:moveTo>
                  <a:pt x="95410" y="27631"/>
                </a:moveTo>
                <a:cubicBezTo>
                  <a:pt x="88003" y="31646"/>
                  <a:pt x="81294" y="36556"/>
                  <a:pt x="73217" y="39169"/>
                </a:cubicBezTo>
                <a:cubicBezTo>
                  <a:pt x="63936" y="42172"/>
                  <a:pt x="52943" y="42699"/>
                  <a:pt x="44252" y="47244"/>
                </a:cubicBezTo>
                <a:cubicBezTo>
                  <a:pt x="39581" y="49686"/>
                  <a:pt x="37400" y="53580"/>
                  <a:pt x="33190" y="56537"/>
                </a:cubicBezTo>
                <a:cubicBezTo>
                  <a:pt x="28332" y="59949"/>
                  <a:pt x="23455" y="59102"/>
                  <a:pt x="18400" y="61618"/>
                </a:cubicBezTo>
                <a:cubicBezTo>
                  <a:pt x="18471" y="61631"/>
                  <a:pt x="18544" y="61649"/>
                  <a:pt x="18614" y="61669"/>
                </a:cubicBezTo>
                <a:cubicBezTo>
                  <a:pt x="23638" y="59084"/>
                  <a:pt x="28299" y="60466"/>
                  <a:pt x="33202" y="56973"/>
                </a:cubicBezTo>
                <a:cubicBezTo>
                  <a:pt x="37335" y="54028"/>
                  <a:pt x="39305" y="50176"/>
                  <a:pt x="43919" y="47738"/>
                </a:cubicBezTo>
                <a:cubicBezTo>
                  <a:pt x="52689" y="43106"/>
                  <a:pt x="63879" y="42663"/>
                  <a:pt x="73258" y="39618"/>
                </a:cubicBezTo>
                <a:cubicBezTo>
                  <a:pt x="81432" y="36964"/>
                  <a:pt x="88156" y="31905"/>
                  <a:pt x="95634" y="27809"/>
                </a:cubicBezTo>
                <a:cubicBezTo>
                  <a:pt x="95545" y="27735"/>
                  <a:pt x="95501" y="27700"/>
                  <a:pt x="95410" y="27631"/>
                </a:cubicBezTo>
                <a:close/>
                <a:moveTo>
                  <a:pt x="92560" y="26098"/>
                </a:moveTo>
                <a:cubicBezTo>
                  <a:pt x="78747" y="32095"/>
                  <a:pt x="63973" y="36108"/>
                  <a:pt x="50376" y="42491"/>
                </a:cubicBezTo>
                <a:cubicBezTo>
                  <a:pt x="38424" y="48099"/>
                  <a:pt x="27322" y="55850"/>
                  <a:pt x="15552" y="61945"/>
                </a:cubicBezTo>
                <a:lnTo>
                  <a:pt x="15552" y="61945"/>
                </a:lnTo>
                <a:cubicBezTo>
                  <a:pt x="15674" y="61915"/>
                  <a:pt x="15736" y="61900"/>
                  <a:pt x="15856" y="61871"/>
                </a:cubicBezTo>
                <a:cubicBezTo>
                  <a:pt x="27391" y="56068"/>
                  <a:pt x="38071" y="48372"/>
                  <a:pt x="49657" y="42901"/>
                </a:cubicBezTo>
                <a:cubicBezTo>
                  <a:pt x="63539" y="36345"/>
                  <a:pt x="78770" y="32525"/>
                  <a:pt x="92853" y="26223"/>
                </a:cubicBezTo>
                <a:cubicBezTo>
                  <a:pt x="92736" y="26171"/>
                  <a:pt x="92677" y="26146"/>
                  <a:pt x="92560" y="26098"/>
                </a:cubicBezTo>
                <a:close/>
                <a:moveTo>
                  <a:pt x="65142" y="34119"/>
                </a:moveTo>
                <a:lnTo>
                  <a:pt x="65142" y="34119"/>
                </a:lnTo>
                <a:cubicBezTo>
                  <a:pt x="64502" y="34594"/>
                  <a:pt x="63859" y="35065"/>
                  <a:pt x="63209" y="35525"/>
                </a:cubicBezTo>
                <a:lnTo>
                  <a:pt x="63209" y="35525"/>
                </a:lnTo>
                <a:cubicBezTo>
                  <a:pt x="55639" y="39739"/>
                  <a:pt x="45908" y="39484"/>
                  <a:pt x="37843" y="42398"/>
                </a:cubicBezTo>
                <a:cubicBezTo>
                  <a:pt x="26770" y="46396"/>
                  <a:pt x="17986" y="55679"/>
                  <a:pt x="8233" y="62043"/>
                </a:cubicBezTo>
                <a:cubicBezTo>
                  <a:pt x="8373" y="62113"/>
                  <a:pt x="8443" y="62145"/>
                  <a:pt x="8585" y="62205"/>
                </a:cubicBezTo>
                <a:cubicBezTo>
                  <a:pt x="18237" y="55902"/>
                  <a:pt x="26930" y="46788"/>
                  <a:pt x="37870" y="42779"/>
                </a:cubicBezTo>
                <a:cubicBezTo>
                  <a:pt x="45649" y="39930"/>
                  <a:pt x="54893" y="39954"/>
                  <a:pt x="62320" y="36130"/>
                </a:cubicBezTo>
                <a:lnTo>
                  <a:pt x="62320" y="36130"/>
                </a:lnTo>
                <a:cubicBezTo>
                  <a:pt x="61434" y="36711"/>
                  <a:pt x="60537" y="37273"/>
                  <a:pt x="59621" y="37799"/>
                </a:cubicBezTo>
                <a:lnTo>
                  <a:pt x="59621" y="37799"/>
                </a:lnTo>
                <a:cubicBezTo>
                  <a:pt x="59727" y="37751"/>
                  <a:pt x="59834" y="37702"/>
                  <a:pt x="59940" y="37652"/>
                </a:cubicBezTo>
                <a:lnTo>
                  <a:pt x="59940" y="37652"/>
                </a:lnTo>
                <a:cubicBezTo>
                  <a:pt x="60778" y="37164"/>
                  <a:pt x="61594" y="36639"/>
                  <a:pt x="62396" y="36091"/>
                </a:cubicBezTo>
                <a:lnTo>
                  <a:pt x="62396" y="36091"/>
                </a:lnTo>
                <a:cubicBezTo>
                  <a:pt x="62370" y="36104"/>
                  <a:pt x="62345" y="36117"/>
                  <a:pt x="62320" y="36130"/>
                </a:cubicBezTo>
                <a:lnTo>
                  <a:pt x="62320" y="36130"/>
                </a:lnTo>
                <a:cubicBezTo>
                  <a:pt x="62477" y="36027"/>
                  <a:pt x="62634" y="35923"/>
                  <a:pt x="62791" y="35818"/>
                </a:cubicBezTo>
                <a:lnTo>
                  <a:pt x="62791" y="35818"/>
                </a:lnTo>
                <a:cubicBezTo>
                  <a:pt x="62660" y="35909"/>
                  <a:pt x="62528" y="36000"/>
                  <a:pt x="62396" y="36091"/>
                </a:cubicBezTo>
                <a:lnTo>
                  <a:pt x="62396" y="36091"/>
                </a:lnTo>
                <a:cubicBezTo>
                  <a:pt x="62714" y="35926"/>
                  <a:pt x="63028" y="35754"/>
                  <a:pt x="63338" y="35574"/>
                </a:cubicBezTo>
                <a:cubicBezTo>
                  <a:pt x="63462" y="35502"/>
                  <a:pt x="63584" y="35429"/>
                  <a:pt x="63703" y="35354"/>
                </a:cubicBezTo>
                <a:lnTo>
                  <a:pt x="63703" y="35354"/>
                </a:lnTo>
                <a:cubicBezTo>
                  <a:pt x="63071" y="35857"/>
                  <a:pt x="62410" y="36327"/>
                  <a:pt x="61709" y="36750"/>
                </a:cubicBezTo>
                <a:lnTo>
                  <a:pt x="61709" y="36750"/>
                </a:lnTo>
                <a:cubicBezTo>
                  <a:pt x="62575" y="36263"/>
                  <a:pt x="63368" y="35698"/>
                  <a:pt x="64114" y="35083"/>
                </a:cubicBezTo>
                <a:lnTo>
                  <a:pt x="64114" y="35083"/>
                </a:lnTo>
                <a:cubicBezTo>
                  <a:pt x="63980" y="35176"/>
                  <a:pt x="63843" y="35266"/>
                  <a:pt x="63703" y="35354"/>
                </a:cubicBezTo>
                <a:lnTo>
                  <a:pt x="63703" y="35354"/>
                </a:lnTo>
                <a:cubicBezTo>
                  <a:pt x="63912" y="35188"/>
                  <a:pt x="64118" y="35018"/>
                  <a:pt x="64322" y="34844"/>
                </a:cubicBezTo>
                <a:lnTo>
                  <a:pt x="64322" y="34844"/>
                </a:lnTo>
                <a:cubicBezTo>
                  <a:pt x="64097" y="35000"/>
                  <a:pt x="63863" y="35149"/>
                  <a:pt x="63619" y="35291"/>
                </a:cubicBezTo>
                <a:cubicBezTo>
                  <a:pt x="63521" y="35348"/>
                  <a:pt x="63423" y="35405"/>
                  <a:pt x="63324" y="35461"/>
                </a:cubicBezTo>
                <a:lnTo>
                  <a:pt x="63324" y="35461"/>
                </a:lnTo>
                <a:cubicBezTo>
                  <a:pt x="63781" y="35152"/>
                  <a:pt x="64236" y="34840"/>
                  <a:pt x="64689" y="34526"/>
                </a:cubicBezTo>
                <a:lnTo>
                  <a:pt x="64689" y="34526"/>
                </a:lnTo>
                <a:cubicBezTo>
                  <a:pt x="64842" y="34392"/>
                  <a:pt x="64993" y="34256"/>
                  <a:pt x="65142" y="34119"/>
                </a:cubicBezTo>
                <a:close/>
                <a:moveTo>
                  <a:pt x="96467" y="28674"/>
                </a:moveTo>
                <a:lnTo>
                  <a:pt x="96467" y="28675"/>
                </a:lnTo>
                <a:cubicBezTo>
                  <a:pt x="88780" y="33001"/>
                  <a:pt x="82020" y="38523"/>
                  <a:pt x="73596" y="41399"/>
                </a:cubicBezTo>
                <a:cubicBezTo>
                  <a:pt x="63914" y="44705"/>
                  <a:pt x="52223" y="45045"/>
                  <a:pt x="43188" y="49978"/>
                </a:cubicBezTo>
                <a:cubicBezTo>
                  <a:pt x="38798" y="52372"/>
                  <a:pt x="37477" y="55926"/>
                  <a:pt x="33635" y="58790"/>
                </a:cubicBezTo>
                <a:cubicBezTo>
                  <a:pt x="31195" y="60610"/>
                  <a:pt x="29043" y="60826"/>
                  <a:pt x="26940" y="60826"/>
                </a:cubicBezTo>
                <a:cubicBezTo>
                  <a:pt x="26285" y="60826"/>
                  <a:pt x="25635" y="60805"/>
                  <a:pt x="24982" y="60805"/>
                </a:cubicBezTo>
                <a:cubicBezTo>
                  <a:pt x="23194" y="60805"/>
                  <a:pt x="21388" y="60962"/>
                  <a:pt x="19414" y="62139"/>
                </a:cubicBezTo>
                <a:cubicBezTo>
                  <a:pt x="19468" y="62194"/>
                  <a:pt x="19519" y="62253"/>
                  <a:pt x="19567" y="62314"/>
                </a:cubicBezTo>
                <a:cubicBezTo>
                  <a:pt x="21294" y="61257"/>
                  <a:pt x="22880" y="61034"/>
                  <a:pt x="24436" y="61034"/>
                </a:cubicBezTo>
                <a:cubicBezTo>
                  <a:pt x="25573" y="61034"/>
                  <a:pt x="26694" y="61153"/>
                  <a:pt x="27843" y="61153"/>
                </a:cubicBezTo>
                <a:cubicBezTo>
                  <a:pt x="29706" y="61153"/>
                  <a:pt x="31642" y="60840"/>
                  <a:pt x="33836" y="59194"/>
                </a:cubicBezTo>
                <a:cubicBezTo>
                  <a:pt x="37617" y="56358"/>
                  <a:pt x="38862" y="52896"/>
                  <a:pt x="43199" y="50520"/>
                </a:cubicBezTo>
                <a:cubicBezTo>
                  <a:pt x="52285" y="45542"/>
                  <a:pt x="63991" y="45156"/>
                  <a:pt x="73715" y="41771"/>
                </a:cubicBezTo>
                <a:cubicBezTo>
                  <a:pt x="82152" y="38833"/>
                  <a:pt x="88912" y="33248"/>
                  <a:pt x="96625" y="28901"/>
                </a:cubicBezTo>
                <a:cubicBezTo>
                  <a:pt x="96565" y="28809"/>
                  <a:pt x="96533" y="28763"/>
                  <a:pt x="96467" y="28674"/>
                </a:cubicBezTo>
                <a:close/>
                <a:moveTo>
                  <a:pt x="90981" y="25447"/>
                </a:moveTo>
                <a:cubicBezTo>
                  <a:pt x="85455" y="28012"/>
                  <a:pt x="79301" y="28610"/>
                  <a:pt x="73665" y="31054"/>
                </a:cubicBezTo>
                <a:cubicBezTo>
                  <a:pt x="68660" y="33226"/>
                  <a:pt x="63800" y="35789"/>
                  <a:pt x="58899" y="38231"/>
                </a:cubicBezTo>
                <a:lnTo>
                  <a:pt x="58899" y="38231"/>
                </a:lnTo>
                <a:cubicBezTo>
                  <a:pt x="58687" y="38343"/>
                  <a:pt x="58474" y="38453"/>
                  <a:pt x="58259" y="38559"/>
                </a:cubicBezTo>
                <a:cubicBezTo>
                  <a:pt x="57982" y="38697"/>
                  <a:pt x="57705" y="38831"/>
                  <a:pt x="57426" y="38963"/>
                </a:cubicBezTo>
                <a:lnTo>
                  <a:pt x="57426" y="38963"/>
                </a:lnTo>
                <a:cubicBezTo>
                  <a:pt x="57470" y="38942"/>
                  <a:pt x="57514" y="38921"/>
                  <a:pt x="57558" y="38899"/>
                </a:cubicBezTo>
                <a:cubicBezTo>
                  <a:pt x="57737" y="38812"/>
                  <a:pt x="57914" y="38723"/>
                  <a:pt x="58091" y="38632"/>
                </a:cubicBezTo>
                <a:lnTo>
                  <a:pt x="58091" y="38632"/>
                </a:lnTo>
                <a:cubicBezTo>
                  <a:pt x="57807" y="38773"/>
                  <a:pt x="57522" y="38913"/>
                  <a:pt x="57238" y="39052"/>
                </a:cubicBezTo>
                <a:lnTo>
                  <a:pt x="57238" y="39052"/>
                </a:lnTo>
                <a:cubicBezTo>
                  <a:pt x="50643" y="42149"/>
                  <a:pt x="43513" y="43887"/>
                  <a:pt x="36850" y="46817"/>
                </a:cubicBezTo>
                <a:cubicBezTo>
                  <a:pt x="27824" y="50784"/>
                  <a:pt x="20318" y="57458"/>
                  <a:pt x="12005" y="62663"/>
                </a:cubicBezTo>
                <a:cubicBezTo>
                  <a:pt x="12146" y="62650"/>
                  <a:pt x="12216" y="62643"/>
                  <a:pt x="12356" y="62626"/>
                </a:cubicBezTo>
                <a:cubicBezTo>
                  <a:pt x="20499" y="57579"/>
                  <a:pt x="27874" y="51211"/>
                  <a:pt x="36651" y="47264"/>
                </a:cubicBezTo>
                <a:cubicBezTo>
                  <a:pt x="43319" y="44264"/>
                  <a:pt x="50407" y="42312"/>
                  <a:pt x="57014" y="39162"/>
                </a:cubicBezTo>
                <a:lnTo>
                  <a:pt x="57014" y="39162"/>
                </a:lnTo>
                <a:cubicBezTo>
                  <a:pt x="56134" y="39592"/>
                  <a:pt x="55251" y="40016"/>
                  <a:pt x="54365" y="40432"/>
                </a:cubicBezTo>
                <a:cubicBezTo>
                  <a:pt x="40238" y="47059"/>
                  <a:pt x="27279" y="54523"/>
                  <a:pt x="13837" y="62363"/>
                </a:cubicBezTo>
                <a:cubicBezTo>
                  <a:pt x="13971" y="62334"/>
                  <a:pt x="14038" y="62319"/>
                  <a:pt x="14170" y="62287"/>
                </a:cubicBezTo>
                <a:cubicBezTo>
                  <a:pt x="27254" y="54795"/>
                  <a:pt x="39901" y="47206"/>
                  <a:pt x="53605" y="40804"/>
                </a:cubicBezTo>
                <a:cubicBezTo>
                  <a:pt x="65932" y="35048"/>
                  <a:pt x="79071" y="31190"/>
                  <a:pt x="91278" y="25570"/>
                </a:cubicBezTo>
                <a:cubicBezTo>
                  <a:pt x="91159" y="25521"/>
                  <a:pt x="91100" y="25496"/>
                  <a:pt x="90981" y="25447"/>
                </a:cubicBezTo>
                <a:close/>
                <a:moveTo>
                  <a:pt x="59621" y="37799"/>
                </a:moveTo>
                <a:cubicBezTo>
                  <a:pt x="52684" y="40968"/>
                  <a:pt x="44736" y="41733"/>
                  <a:pt x="37660" y="44519"/>
                </a:cubicBezTo>
                <a:cubicBezTo>
                  <a:pt x="27450" y="48540"/>
                  <a:pt x="19243" y="56709"/>
                  <a:pt x="10118" y="62629"/>
                </a:cubicBezTo>
                <a:cubicBezTo>
                  <a:pt x="10260" y="62649"/>
                  <a:pt x="10331" y="62657"/>
                  <a:pt x="10474" y="62672"/>
                </a:cubicBezTo>
                <a:cubicBezTo>
                  <a:pt x="19460" y="56868"/>
                  <a:pt x="27539" y="48958"/>
                  <a:pt x="37546" y="44940"/>
                </a:cubicBezTo>
                <a:cubicBezTo>
                  <a:pt x="44525" y="42139"/>
                  <a:pt x="52282" y="41202"/>
                  <a:pt x="59137" y="38073"/>
                </a:cubicBezTo>
                <a:lnTo>
                  <a:pt x="59137" y="38073"/>
                </a:lnTo>
                <a:cubicBezTo>
                  <a:pt x="58792" y="38265"/>
                  <a:pt x="58443" y="38452"/>
                  <a:pt x="58091" y="38632"/>
                </a:cubicBezTo>
                <a:lnTo>
                  <a:pt x="58091" y="38632"/>
                </a:lnTo>
                <a:cubicBezTo>
                  <a:pt x="58360" y="38499"/>
                  <a:pt x="58629" y="38365"/>
                  <a:pt x="58899" y="38231"/>
                </a:cubicBezTo>
                <a:lnTo>
                  <a:pt x="58899" y="38231"/>
                </a:lnTo>
                <a:cubicBezTo>
                  <a:pt x="59094" y="38128"/>
                  <a:pt x="59288" y="38022"/>
                  <a:pt x="59481" y="37914"/>
                </a:cubicBezTo>
                <a:lnTo>
                  <a:pt x="59481" y="37914"/>
                </a:lnTo>
                <a:cubicBezTo>
                  <a:pt x="59367" y="37967"/>
                  <a:pt x="59252" y="38020"/>
                  <a:pt x="59137" y="38073"/>
                </a:cubicBezTo>
                <a:lnTo>
                  <a:pt x="59137" y="38073"/>
                </a:lnTo>
                <a:cubicBezTo>
                  <a:pt x="59299" y="37983"/>
                  <a:pt x="59460" y="37892"/>
                  <a:pt x="59621" y="37799"/>
                </a:cubicBezTo>
                <a:close/>
                <a:moveTo>
                  <a:pt x="97127" y="29967"/>
                </a:moveTo>
                <a:cubicBezTo>
                  <a:pt x="89668" y="34910"/>
                  <a:pt x="83249" y="41019"/>
                  <a:pt x="74684" y="44021"/>
                </a:cubicBezTo>
                <a:cubicBezTo>
                  <a:pt x="64861" y="47463"/>
                  <a:pt x="53177" y="47401"/>
                  <a:pt x="43920" y="52330"/>
                </a:cubicBezTo>
                <a:cubicBezTo>
                  <a:pt x="39657" y="54600"/>
                  <a:pt x="38477" y="57839"/>
                  <a:pt x="34788" y="60594"/>
                </a:cubicBezTo>
                <a:cubicBezTo>
                  <a:pt x="32737" y="62126"/>
                  <a:pt x="30931" y="62496"/>
                  <a:pt x="29211" y="62496"/>
                </a:cubicBezTo>
                <a:cubicBezTo>
                  <a:pt x="27598" y="62496"/>
                  <a:pt x="26061" y="62170"/>
                  <a:pt x="24469" y="62170"/>
                </a:cubicBezTo>
                <a:cubicBezTo>
                  <a:pt x="23069" y="62170"/>
                  <a:pt x="21626" y="62423"/>
                  <a:pt x="20052" y="63373"/>
                </a:cubicBezTo>
                <a:cubicBezTo>
                  <a:pt x="20075" y="63468"/>
                  <a:pt x="20090" y="63565"/>
                  <a:pt x="20102" y="63662"/>
                </a:cubicBezTo>
                <a:cubicBezTo>
                  <a:pt x="21718" y="62719"/>
                  <a:pt x="23197" y="62474"/>
                  <a:pt x="24631" y="62474"/>
                </a:cubicBezTo>
                <a:cubicBezTo>
                  <a:pt x="26175" y="62474"/>
                  <a:pt x="27668" y="62758"/>
                  <a:pt x="29225" y="62758"/>
                </a:cubicBezTo>
                <a:cubicBezTo>
                  <a:pt x="30991" y="62758"/>
                  <a:pt x="32840" y="62392"/>
                  <a:pt x="34940" y="60832"/>
                </a:cubicBezTo>
                <a:cubicBezTo>
                  <a:pt x="38665" y="58065"/>
                  <a:pt x="39848" y="54798"/>
                  <a:pt x="44155" y="52539"/>
                </a:cubicBezTo>
                <a:cubicBezTo>
                  <a:pt x="53436" y="47672"/>
                  <a:pt x="65146" y="48082"/>
                  <a:pt x="74980" y="44729"/>
                </a:cubicBezTo>
                <a:cubicBezTo>
                  <a:pt x="83643" y="41775"/>
                  <a:pt x="89882" y="35435"/>
                  <a:pt x="97190" y="30198"/>
                </a:cubicBezTo>
                <a:cubicBezTo>
                  <a:pt x="97169" y="30107"/>
                  <a:pt x="97157" y="30061"/>
                  <a:pt x="97127" y="29967"/>
                </a:cubicBezTo>
                <a:close/>
                <a:moveTo>
                  <a:pt x="97232" y="31098"/>
                </a:moveTo>
                <a:lnTo>
                  <a:pt x="97232" y="31098"/>
                </a:lnTo>
                <a:cubicBezTo>
                  <a:pt x="90649" y="37416"/>
                  <a:pt x="85169" y="44750"/>
                  <a:pt x="76121" y="47494"/>
                </a:cubicBezTo>
                <a:cubicBezTo>
                  <a:pt x="66334" y="50464"/>
                  <a:pt x="54746" y="48632"/>
                  <a:pt x="45440" y="53226"/>
                </a:cubicBezTo>
                <a:cubicBezTo>
                  <a:pt x="40885" y="55475"/>
                  <a:pt x="39549" y="59019"/>
                  <a:pt x="35590" y="61864"/>
                </a:cubicBezTo>
                <a:cubicBezTo>
                  <a:pt x="33102" y="63651"/>
                  <a:pt x="30921" y="63958"/>
                  <a:pt x="28788" y="63958"/>
                </a:cubicBezTo>
                <a:cubicBezTo>
                  <a:pt x="27672" y="63958"/>
                  <a:pt x="26569" y="63874"/>
                  <a:pt x="25442" y="63874"/>
                </a:cubicBezTo>
                <a:cubicBezTo>
                  <a:pt x="23745" y="63874"/>
                  <a:pt x="21994" y="64064"/>
                  <a:pt x="20062" y="65019"/>
                </a:cubicBezTo>
                <a:cubicBezTo>
                  <a:pt x="20043" y="65152"/>
                  <a:pt x="20030" y="65219"/>
                  <a:pt x="20004" y="65354"/>
                </a:cubicBezTo>
                <a:cubicBezTo>
                  <a:pt x="22065" y="64378"/>
                  <a:pt x="23927" y="64212"/>
                  <a:pt x="25733" y="64212"/>
                </a:cubicBezTo>
                <a:cubicBezTo>
                  <a:pt x="26663" y="64212"/>
                  <a:pt x="27579" y="64256"/>
                  <a:pt x="28500" y="64256"/>
                </a:cubicBezTo>
                <a:cubicBezTo>
                  <a:pt x="30782" y="64256"/>
                  <a:pt x="33095" y="63986"/>
                  <a:pt x="35738" y="62103"/>
                </a:cubicBezTo>
                <a:cubicBezTo>
                  <a:pt x="39770" y="59234"/>
                  <a:pt x="41166" y="55594"/>
                  <a:pt x="45794" y="53340"/>
                </a:cubicBezTo>
                <a:cubicBezTo>
                  <a:pt x="55090" y="48810"/>
                  <a:pt x="66599" y="50953"/>
                  <a:pt x="76354" y="48072"/>
                </a:cubicBezTo>
                <a:cubicBezTo>
                  <a:pt x="85479" y="45378"/>
                  <a:pt x="90793" y="37805"/>
                  <a:pt x="97195" y="31287"/>
                </a:cubicBezTo>
                <a:cubicBezTo>
                  <a:pt x="97211" y="31224"/>
                  <a:pt x="97223" y="31162"/>
                  <a:pt x="97232" y="31098"/>
                </a:cubicBezTo>
                <a:close/>
                <a:moveTo>
                  <a:pt x="40528" y="59409"/>
                </a:moveTo>
                <a:cubicBezTo>
                  <a:pt x="39309" y="60708"/>
                  <a:pt x="38029" y="62005"/>
                  <a:pt x="36371" y="63139"/>
                </a:cubicBezTo>
                <a:cubicBezTo>
                  <a:pt x="30391" y="67231"/>
                  <a:pt x="25785" y="64459"/>
                  <a:pt x="19603" y="66857"/>
                </a:cubicBezTo>
                <a:cubicBezTo>
                  <a:pt x="19558" y="66999"/>
                  <a:pt x="19534" y="67069"/>
                  <a:pt x="19486" y="67213"/>
                </a:cubicBezTo>
                <a:cubicBezTo>
                  <a:pt x="25271" y="65014"/>
                  <a:pt x="29762" y="67387"/>
                  <a:pt x="35421" y="64040"/>
                </a:cubicBezTo>
                <a:cubicBezTo>
                  <a:pt x="37484" y="62820"/>
                  <a:pt x="39026" y="61127"/>
                  <a:pt x="40528" y="59409"/>
                </a:cubicBezTo>
                <a:close/>
                <a:moveTo>
                  <a:pt x="91735" y="40688"/>
                </a:moveTo>
                <a:lnTo>
                  <a:pt x="91735" y="40688"/>
                </a:lnTo>
                <a:cubicBezTo>
                  <a:pt x="88772" y="45707"/>
                  <a:pt x="85197" y="50634"/>
                  <a:pt x="80003" y="52383"/>
                </a:cubicBezTo>
                <a:cubicBezTo>
                  <a:pt x="77838" y="53111"/>
                  <a:pt x="75586" y="53364"/>
                  <a:pt x="73285" y="53364"/>
                </a:cubicBezTo>
                <a:cubicBezTo>
                  <a:pt x="68117" y="53364"/>
                  <a:pt x="62701" y="52091"/>
                  <a:pt x="57475" y="52091"/>
                </a:cubicBezTo>
                <a:cubicBezTo>
                  <a:pt x="54699" y="52091"/>
                  <a:pt x="51977" y="52450"/>
                  <a:pt x="49374" y="53549"/>
                </a:cubicBezTo>
                <a:cubicBezTo>
                  <a:pt x="43726" y="55934"/>
                  <a:pt x="41176" y="62095"/>
                  <a:pt x="35962" y="65131"/>
                </a:cubicBezTo>
                <a:cubicBezTo>
                  <a:pt x="30539" y="68287"/>
                  <a:pt x="24905" y="67745"/>
                  <a:pt x="18941" y="68750"/>
                </a:cubicBezTo>
                <a:cubicBezTo>
                  <a:pt x="18890" y="68892"/>
                  <a:pt x="18864" y="68962"/>
                  <a:pt x="18814" y="69103"/>
                </a:cubicBezTo>
                <a:cubicBezTo>
                  <a:pt x="24881" y="68105"/>
                  <a:pt x="30571" y="68584"/>
                  <a:pt x="36083" y="65386"/>
                </a:cubicBezTo>
                <a:cubicBezTo>
                  <a:pt x="41408" y="62296"/>
                  <a:pt x="44104" y="55928"/>
                  <a:pt x="49879" y="53534"/>
                </a:cubicBezTo>
                <a:cubicBezTo>
                  <a:pt x="52324" y="52520"/>
                  <a:pt x="54865" y="52177"/>
                  <a:pt x="57451" y="52177"/>
                </a:cubicBezTo>
                <a:cubicBezTo>
                  <a:pt x="62886" y="52177"/>
                  <a:pt x="68520" y="53695"/>
                  <a:pt x="73884" y="53695"/>
                </a:cubicBezTo>
                <a:cubicBezTo>
                  <a:pt x="76016" y="53695"/>
                  <a:pt x="78105" y="53455"/>
                  <a:pt x="80122" y="52786"/>
                </a:cubicBezTo>
                <a:cubicBezTo>
                  <a:pt x="85253" y="51083"/>
                  <a:pt x="88750" y="46162"/>
                  <a:pt x="91613" y="41135"/>
                </a:cubicBezTo>
                <a:lnTo>
                  <a:pt x="91613" y="41135"/>
                </a:lnTo>
                <a:cubicBezTo>
                  <a:pt x="91471" y="41665"/>
                  <a:pt x="91334" y="42214"/>
                  <a:pt x="91198" y="42778"/>
                </a:cubicBezTo>
                <a:lnTo>
                  <a:pt x="91198" y="42778"/>
                </a:lnTo>
                <a:cubicBezTo>
                  <a:pt x="91202" y="42771"/>
                  <a:pt x="91205" y="42764"/>
                  <a:pt x="91208" y="42757"/>
                </a:cubicBezTo>
                <a:lnTo>
                  <a:pt x="91208" y="42757"/>
                </a:lnTo>
                <a:cubicBezTo>
                  <a:pt x="91183" y="42858"/>
                  <a:pt x="91158" y="42959"/>
                  <a:pt x="91134" y="43061"/>
                </a:cubicBezTo>
                <a:lnTo>
                  <a:pt x="91134" y="43061"/>
                </a:lnTo>
                <a:cubicBezTo>
                  <a:pt x="91190" y="42941"/>
                  <a:pt x="91246" y="42821"/>
                  <a:pt x="91301" y="42702"/>
                </a:cubicBezTo>
                <a:lnTo>
                  <a:pt x="91301" y="42702"/>
                </a:lnTo>
                <a:cubicBezTo>
                  <a:pt x="91258" y="42853"/>
                  <a:pt x="91214" y="43005"/>
                  <a:pt x="91169" y="43158"/>
                </a:cubicBezTo>
                <a:lnTo>
                  <a:pt x="91169" y="43158"/>
                </a:lnTo>
                <a:cubicBezTo>
                  <a:pt x="91185" y="43118"/>
                  <a:pt x="91201" y="43077"/>
                  <a:pt x="91217" y="43037"/>
                </a:cubicBezTo>
                <a:lnTo>
                  <a:pt x="91217" y="43037"/>
                </a:lnTo>
                <a:cubicBezTo>
                  <a:pt x="91197" y="43103"/>
                  <a:pt x="91177" y="43170"/>
                  <a:pt x="91156" y="43236"/>
                </a:cubicBezTo>
                <a:lnTo>
                  <a:pt x="91156" y="43236"/>
                </a:lnTo>
                <a:cubicBezTo>
                  <a:pt x="91280" y="42909"/>
                  <a:pt x="91401" y="42582"/>
                  <a:pt x="91520" y="42255"/>
                </a:cubicBezTo>
                <a:lnTo>
                  <a:pt x="91520" y="42255"/>
                </a:lnTo>
                <a:cubicBezTo>
                  <a:pt x="91420" y="42516"/>
                  <a:pt x="91319" y="42776"/>
                  <a:pt x="91217" y="43037"/>
                </a:cubicBezTo>
                <a:lnTo>
                  <a:pt x="91217" y="43037"/>
                </a:lnTo>
                <a:cubicBezTo>
                  <a:pt x="91262" y="42889"/>
                  <a:pt x="91307" y="42741"/>
                  <a:pt x="91351" y="42594"/>
                </a:cubicBezTo>
                <a:lnTo>
                  <a:pt x="91351" y="42594"/>
                </a:lnTo>
                <a:cubicBezTo>
                  <a:pt x="91334" y="42630"/>
                  <a:pt x="91318" y="42666"/>
                  <a:pt x="91301" y="42702"/>
                </a:cubicBezTo>
                <a:lnTo>
                  <a:pt x="91301" y="42702"/>
                </a:lnTo>
                <a:cubicBezTo>
                  <a:pt x="91334" y="42589"/>
                  <a:pt x="91366" y="42476"/>
                  <a:pt x="91398" y="42364"/>
                </a:cubicBezTo>
                <a:lnTo>
                  <a:pt x="91398" y="42364"/>
                </a:lnTo>
                <a:cubicBezTo>
                  <a:pt x="91335" y="42495"/>
                  <a:pt x="91272" y="42626"/>
                  <a:pt x="91208" y="42757"/>
                </a:cubicBezTo>
                <a:lnTo>
                  <a:pt x="91208" y="42757"/>
                </a:lnTo>
                <a:cubicBezTo>
                  <a:pt x="91347" y="42195"/>
                  <a:pt x="91485" y="41644"/>
                  <a:pt x="91626" y="41112"/>
                </a:cubicBezTo>
                <a:lnTo>
                  <a:pt x="91626" y="41112"/>
                </a:lnTo>
                <a:cubicBezTo>
                  <a:pt x="91622" y="41120"/>
                  <a:pt x="91617" y="41128"/>
                  <a:pt x="91613" y="41135"/>
                </a:cubicBezTo>
                <a:lnTo>
                  <a:pt x="91613" y="41135"/>
                </a:lnTo>
                <a:cubicBezTo>
                  <a:pt x="91653" y="40985"/>
                  <a:pt x="91694" y="40836"/>
                  <a:pt x="91735" y="40688"/>
                </a:cubicBezTo>
                <a:close/>
                <a:moveTo>
                  <a:pt x="91198" y="42778"/>
                </a:moveTo>
                <a:cubicBezTo>
                  <a:pt x="88699" y="47909"/>
                  <a:pt x="85456" y="52966"/>
                  <a:pt x="80556" y="54367"/>
                </a:cubicBezTo>
                <a:cubicBezTo>
                  <a:pt x="79077" y="54789"/>
                  <a:pt x="77580" y="54957"/>
                  <a:pt x="76070" y="54957"/>
                </a:cubicBezTo>
                <a:cubicBezTo>
                  <a:pt x="70171" y="54957"/>
                  <a:pt x="64067" y="52394"/>
                  <a:pt x="58060" y="52394"/>
                </a:cubicBezTo>
                <a:cubicBezTo>
                  <a:pt x="56059" y="52394"/>
                  <a:pt x="54068" y="52679"/>
                  <a:pt x="52100" y="53438"/>
                </a:cubicBezTo>
                <a:cubicBezTo>
                  <a:pt x="45793" y="55869"/>
                  <a:pt x="42368" y="63131"/>
                  <a:pt x="36583" y="66501"/>
                </a:cubicBezTo>
                <a:cubicBezTo>
                  <a:pt x="30753" y="69900"/>
                  <a:pt x="24795" y="69630"/>
                  <a:pt x="18336" y="70570"/>
                </a:cubicBezTo>
                <a:cubicBezTo>
                  <a:pt x="18300" y="70701"/>
                  <a:pt x="18283" y="70765"/>
                  <a:pt x="18251" y="70892"/>
                </a:cubicBezTo>
                <a:cubicBezTo>
                  <a:pt x="24804" y="69970"/>
                  <a:pt x="30785" y="70200"/>
                  <a:pt x="36696" y="66762"/>
                </a:cubicBezTo>
                <a:cubicBezTo>
                  <a:pt x="42596" y="63332"/>
                  <a:pt x="46182" y="55859"/>
                  <a:pt x="52618" y="53414"/>
                </a:cubicBezTo>
                <a:cubicBezTo>
                  <a:pt x="54493" y="52701"/>
                  <a:pt x="56380" y="52429"/>
                  <a:pt x="58272" y="52429"/>
                </a:cubicBezTo>
                <a:cubicBezTo>
                  <a:pt x="64357" y="52429"/>
                  <a:pt x="70492" y="55242"/>
                  <a:pt x="76457" y="55242"/>
                </a:cubicBezTo>
                <a:cubicBezTo>
                  <a:pt x="77862" y="55242"/>
                  <a:pt x="79258" y="55086"/>
                  <a:pt x="80641" y="54700"/>
                </a:cubicBezTo>
                <a:cubicBezTo>
                  <a:pt x="85516" y="53341"/>
                  <a:pt x="88701" y="48238"/>
                  <a:pt x="91127" y="43075"/>
                </a:cubicBezTo>
                <a:lnTo>
                  <a:pt x="91127" y="43075"/>
                </a:lnTo>
                <a:cubicBezTo>
                  <a:pt x="91091" y="43228"/>
                  <a:pt x="91054" y="43381"/>
                  <a:pt x="91018" y="43535"/>
                </a:cubicBezTo>
                <a:lnTo>
                  <a:pt x="91018" y="43535"/>
                </a:lnTo>
                <a:cubicBezTo>
                  <a:pt x="91057" y="43376"/>
                  <a:pt x="91095" y="43218"/>
                  <a:pt x="91134" y="43061"/>
                </a:cubicBezTo>
                <a:lnTo>
                  <a:pt x="91134" y="43061"/>
                </a:lnTo>
                <a:cubicBezTo>
                  <a:pt x="91131" y="43066"/>
                  <a:pt x="91129" y="43071"/>
                  <a:pt x="91127" y="43075"/>
                </a:cubicBezTo>
                <a:lnTo>
                  <a:pt x="91127" y="43075"/>
                </a:lnTo>
                <a:cubicBezTo>
                  <a:pt x="91151" y="42976"/>
                  <a:pt x="91174" y="42876"/>
                  <a:pt x="91198" y="42778"/>
                </a:cubicBezTo>
                <a:close/>
                <a:moveTo>
                  <a:pt x="91169" y="43158"/>
                </a:moveTo>
                <a:cubicBezTo>
                  <a:pt x="91119" y="43286"/>
                  <a:pt x="91068" y="43415"/>
                  <a:pt x="91016" y="43543"/>
                </a:cubicBezTo>
                <a:lnTo>
                  <a:pt x="91016" y="43543"/>
                </a:lnTo>
                <a:cubicBezTo>
                  <a:pt x="91017" y="43540"/>
                  <a:pt x="91018" y="43537"/>
                  <a:pt x="91018" y="43535"/>
                </a:cubicBezTo>
                <a:lnTo>
                  <a:pt x="91018" y="43535"/>
                </a:lnTo>
                <a:cubicBezTo>
                  <a:pt x="91017" y="43537"/>
                  <a:pt x="91017" y="43540"/>
                  <a:pt x="91016" y="43543"/>
                </a:cubicBezTo>
                <a:lnTo>
                  <a:pt x="91016" y="43543"/>
                </a:lnTo>
                <a:cubicBezTo>
                  <a:pt x="88668" y="49397"/>
                  <a:pt x="85488" y="55079"/>
                  <a:pt x="79409" y="55810"/>
                </a:cubicBezTo>
                <a:cubicBezTo>
                  <a:pt x="78753" y="55889"/>
                  <a:pt x="78104" y="55924"/>
                  <a:pt x="77460" y="55924"/>
                </a:cubicBezTo>
                <a:cubicBezTo>
                  <a:pt x="71465" y="55924"/>
                  <a:pt x="65909" y="52848"/>
                  <a:pt x="60019" y="52848"/>
                </a:cubicBezTo>
                <a:cubicBezTo>
                  <a:pt x="58396" y="52848"/>
                  <a:pt x="56746" y="53082"/>
                  <a:pt x="55056" y="53678"/>
                </a:cubicBezTo>
                <a:cubicBezTo>
                  <a:pt x="47461" y="56358"/>
                  <a:pt x="43065" y="64847"/>
                  <a:pt x="35871" y="68571"/>
                </a:cubicBezTo>
                <a:cubicBezTo>
                  <a:pt x="30175" y="71519"/>
                  <a:pt x="24281" y="71433"/>
                  <a:pt x="18054" y="72181"/>
                </a:cubicBezTo>
                <a:cubicBezTo>
                  <a:pt x="18052" y="72291"/>
                  <a:pt x="18053" y="72346"/>
                  <a:pt x="18059" y="72452"/>
                </a:cubicBezTo>
                <a:cubicBezTo>
                  <a:pt x="24361" y="71734"/>
                  <a:pt x="30196" y="71788"/>
                  <a:pt x="35966" y="68845"/>
                </a:cubicBezTo>
                <a:cubicBezTo>
                  <a:pt x="43314" y="65097"/>
                  <a:pt x="47786" y="56397"/>
                  <a:pt x="55522" y="53685"/>
                </a:cubicBezTo>
                <a:cubicBezTo>
                  <a:pt x="57157" y="53112"/>
                  <a:pt x="58743" y="52885"/>
                  <a:pt x="60300" y="52885"/>
                </a:cubicBezTo>
                <a:cubicBezTo>
                  <a:pt x="61556" y="52885"/>
                  <a:pt x="62792" y="53033"/>
                  <a:pt x="64018" y="53266"/>
                </a:cubicBezTo>
                <a:lnTo>
                  <a:pt x="64018" y="53266"/>
                </a:lnTo>
                <a:cubicBezTo>
                  <a:pt x="63234" y="53133"/>
                  <a:pt x="62438" y="53057"/>
                  <a:pt x="61626" y="53057"/>
                </a:cubicBezTo>
                <a:cubicBezTo>
                  <a:pt x="60274" y="53057"/>
                  <a:pt x="58875" y="53269"/>
                  <a:pt x="57407" y="53790"/>
                </a:cubicBezTo>
                <a:cubicBezTo>
                  <a:pt x="49189" y="56704"/>
                  <a:pt x="44209" y="66027"/>
                  <a:pt x="36372" y="70021"/>
                </a:cubicBezTo>
                <a:cubicBezTo>
                  <a:pt x="30494" y="73016"/>
                  <a:pt x="24797" y="72927"/>
                  <a:pt x="18359" y="73451"/>
                </a:cubicBezTo>
                <a:cubicBezTo>
                  <a:pt x="18401" y="73519"/>
                  <a:pt x="18450" y="73583"/>
                  <a:pt x="18504" y="73642"/>
                </a:cubicBezTo>
                <a:cubicBezTo>
                  <a:pt x="24951" y="73175"/>
                  <a:pt x="30584" y="73289"/>
                  <a:pt x="36468" y="70294"/>
                </a:cubicBezTo>
                <a:cubicBezTo>
                  <a:pt x="44398" y="66257"/>
                  <a:pt x="49494" y="56766"/>
                  <a:pt x="57808" y="53841"/>
                </a:cubicBezTo>
                <a:cubicBezTo>
                  <a:pt x="59246" y="53334"/>
                  <a:pt x="60609" y="53127"/>
                  <a:pt x="61923" y="53127"/>
                </a:cubicBezTo>
                <a:cubicBezTo>
                  <a:pt x="67917" y="53127"/>
                  <a:pt x="72871" y="57453"/>
                  <a:pt x="79145" y="57453"/>
                </a:cubicBezTo>
                <a:cubicBezTo>
                  <a:pt x="79414" y="57453"/>
                  <a:pt x="79686" y="57445"/>
                  <a:pt x="79960" y="57428"/>
                </a:cubicBezTo>
                <a:cubicBezTo>
                  <a:pt x="86294" y="57045"/>
                  <a:pt x="88974" y="50461"/>
                  <a:pt x="90832" y="44299"/>
                </a:cubicBezTo>
                <a:lnTo>
                  <a:pt x="90832" y="44299"/>
                </a:lnTo>
                <a:cubicBezTo>
                  <a:pt x="89264" y="50723"/>
                  <a:pt x="87304" y="57999"/>
                  <a:pt x="80322" y="58492"/>
                </a:cubicBezTo>
                <a:cubicBezTo>
                  <a:pt x="80044" y="58512"/>
                  <a:pt x="79770" y="58521"/>
                  <a:pt x="79499" y="58521"/>
                </a:cubicBezTo>
                <a:cubicBezTo>
                  <a:pt x="73286" y="58521"/>
                  <a:pt x="68993" y="53558"/>
                  <a:pt x="63040" y="53558"/>
                </a:cubicBezTo>
                <a:cubicBezTo>
                  <a:pt x="61874" y="53558"/>
                  <a:pt x="60645" y="53748"/>
                  <a:pt x="59325" y="54203"/>
                </a:cubicBezTo>
                <a:cubicBezTo>
                  <a:pt x="50655" y="57192"/>
                  <a:pt x="45173" y="67292"/>
                  <a:pt x="36884" y="71466"/>
                </a:cubicBezTo>
                <a:cubicBezTo>
                  <a:pt x="31074" y="74391"/>
                  <a:pt x="25878" y="74082"/>
                  <a:pt x="19512" y="74247"/>
                </a:cubicBezTo>
                <a:cubicBezTo>
                  <a:pt x="19621" y="74281"/>
                  <a:pt x="19733" y="74309"/>
                  <a:pt x="19846" y="74332"/>
                </a:cubicBezTo>
                <a:cubicBezTo>
                  <a:pt x="26162" y="74251"/>
                  <a:pt x="31214" y="74628"/>
                  <a:pt x="36984" y="71734"/>
                </a:cubicBezTo>
                <a:cubicBezTo>
                  <a:pt x="45345" y="67541"/>
                  <a:pt x="50886" y="57333"/>
                  <a:pt x="59622" y="54327"/>
                </a:cubicBezTo>
                <a:cubicBezTo>
                  <a:pt x="60936" y="53874"/>
                  <a:pt x="62155" y="53685"/>
                  <a:pt x="63307" y="53685"/>
                </a:cubicBezTo>
                <a:cubicBezTo>
                  <a:pt x="69268" y="53685"/>
                  <a:pt x="73436" y="58761"/>
                  <a:pt x="79702" y="58761"/>
                </a:cubicBezTo>
                <a:cubicBezTo>
                  <a:pt x="79935" y="58761"/>
                  <a:pt x="80170" y="58754"/>
                  <a:pt x="80408" y="58740"/>
                </a:cubicBezTo>
                <a:cubicBezTo>
                  <a:pt x="87594" y="58304"/>
                  <a:pt x="89343" y="50693"/>
                  <a:pt x="90863" y="44197"/>
                </a:cubicBezTo>
                <a:lnTo>
                  <a:pt x="90863" y="44197"/>
                </a:lnTo>
                <a:cubicBezTo>
                  <a:pt x="90894" y="44093"/>
                  <a:pt x="90925" y="43989"/>
                  <a:pt x="90956" y="43885"/>
                </a:cubicBezTo>
                <a:lnTo>
                  <a:pt x="90956" y="43885"/>
                </a:lnTo>
                <a:cubicBezTo>
                  <a:pt x="90930" y="43969"/>
                  <a:pt x="90903" y="44053"/>
                  <a:pt x="90877" y="44137"/>
                </a:cubicBezTo>
                <a:lnTo>
                  <a:pt x="90877" y="44137"/>
                </a:lnTo>
                <a:cubicBezTo>
                  <a:pt x="90911" y="43992"/>
                  <a:pt x="90945" y="43847"/>
                  <a:pt x="90979" y="43703"/>
                </a:cubicBezTo>
                <a:lnTo>
                  <a:pt x="90979" y="43703"/>
                </a:lnTo>
                <a:cubicBezTo>
                  <a:pt x="91024" y="43585"/>
                  <a:pt x="91069" y="43467"/>
                  <a:pt x="91114" y="43348"/>
                </a:cubicBezTo>
                <a:lnTo>
                  <a:pt x="91114" y="43348"/>
                </a:lnTo>
                <a:cubicBezTo>
                  <a:pt x="91062" y="43527"/>
                  <a:pt x="91009" y="43705"/>
                  <a:pt x="90956" y="43885"/>
                </a:cubicBezTo>
                <a:lnTo>
                  <a:pt x="90956" y="43885"/>
                </a:lnTo>
                <a:cubicBezTo>
                  <a:pt x="91024" y="43668"/>
                  <a:pt x="91090" y="43452"/>
                  <a:pt x="91156" y="43236"/>
                </a:cubicBezTo>
                <a:lnTo>
                  <a:pt x="91156" y="43236"/>
                </a:lnTo>
                <a:cubicBezTo>
                  <a:pt x="91142" y="43274"/>
                  <a:pt x="91128" y="43311"/>
                  <a:pt x="91114" y="43348"/>
                </a:cubicBezTo>
                <a:lnTo>
                  <a:pt x="91114" y="43348"/>
                </a:lnTo>
                <a:cubicBezTo>
                  <a:pt x="91132" y="43285"/>
                  <a:pt x="91151" y="43221"/>
                  <a:pt x="91169" y="43158"/>
                </a:cubicBezTo>
                <a:close/>
                <a:moveTo>
                  <a:pt x="22352" y="74389"/>
                </a:moveTo>
                <a:cubicBezTo>
                  <a:pt x="22113" y="74412"/>
                  <a:pt x="21999" y="74420"/>
                  <a:pt x="21779" y="74432"/>
                </a:cubicBezTo>
                <a:cubicBezTo>
                  <a:pt x="23230" y="74517"/>
                  <a:pt x="24579" y="74627"/>
                  <a:pt x="25869" y="74707"/>
                </a:cubicBezTo>
                <a:lnTo>
                  <a:pt x="25869" y="74707"/>
                </a:lnTo>
                <a:cubicBezTo>
                  <a:pt x="24759" y="74607"/>
                  <a:pt x="23597" y="74488"/>
                  <a:pt x="22352" y="74389"/>
                </a:cubicBezTo>
                <a:close/>
                <a:moveTo>
                  <a:pt x="91239" y="43103"/>
                </a:moveTo>
                <a:lnTo>
                  <a:pt x="91239" y="43103"/>
                </a:lnTo>
                <a:cubicBezTo>
                  <a:pt x="89493" y="49881"/>
                  <a:pt x="89406" y="59717"/>
                  <a:pt x="80808" y="59857"/>
                </a:cubicBezTo>
                <a:cubicBezTo>
                  <a:pt x="80743" y="59858"/>
                  <a:pt x="80678" y="59859"/>
                  <a:pt x="80614" y="59859"/>
                </a:cubicBezTo>
                <a:cubicBezTo>
                  <a:pt x="74054" y="59859"/>
                  <a:pt x="70306" y="54409"/>
                  <a:pt x="64296" y="54409"/>
                </a:cubicBezTo>
                <a:cubicBezTo>
                  <a:pt x="63159" y="54409"/>
                  <a:pt x="61942" y="54604"/>
                  <a:pt x="60609" y="55068"/>
                </a:cubicBezTo>
                <a:cubicBezTo>
                  <a:pt x="51673" y="58179"/>
                  <a:pt x="46056" y="68680"/>
                  <a:pt x="37434" y="72885"/>
                </a:cubicBezTo>
                <a:cubicBezTo>
                  <a:pt x="34314" y="74408"/>
                  <a:pt x="31594" y="74810"/>
                  <a:pt x="28731" y="74810"/>
                </a:cubicBezTo>
                <a:cubicBezTo>
                  <a:pt x="27799" y="74810"/>
                  <a:pt x="26851" y="74767"/>
                  <a:pt x="25869" y="74707"/>
                </a:cubicBezTo>
                <a:lnTo>
                  <a:pt x="25869" y="74707"/>
                </a:lnTo>
                <a:cubicBezTo>
                  <a:pt x="27200" y="74827"/>
                  <a:pt x="28457" y="74920"/>
                  <a:pt x="29693" y="74920"/>
                </a:cubicBezTo>
                <a:cubicBezTo>
                  <a:pt x="32241" y="74920"/>
                  <a:pt x="34700" y="74524"/>
                  <a:pt x="37544" y="73150"/>
                </a:cubicBezTo>
                <a:cubicBezTo>
                  <a:pt x="46213" y="68962"/>
                  <a:pt x="51801" y="58435"/>
                  <a:pt x="60763" y="55297"/>
                </a:cubicBezTo>
                <a:cubicBezTo>
                  <a:pt x="62092" y="54831"/>
                  <a:pt x="63304" y="54635"/>
                  <a:pt x="64432" y="54635"/>
                </a:cubicBezTo>
                <a:cubicBezTo>
                  <a:pt x="70413" y="54635"/>
                  <a:pt x="74058" y="60139"/>
                  <a:pt x="80509" y="60139"/>
                </a:cubicBezTo>
                <a:cubicBezTo>
                  <a:pt x="80641" y="60139"/>
                  <a:pt x="80774" y="60137"/>
                  <a:pt x="80909" y="60132"/>
                </a:cubicBezTo>
                <a:cubicBezTo>
                  <a:pt x="89535" y="59829"/>
                  <a:pt x="89347" y="50933"/>
                  <a:pt x="91139" y="43808"/>
                </a:cubicBezTo>
                <a:cubicBezTo>
                  <a:pt x="91177" y="43520"/>
                  <a:pt x="91197" y="43379"/>
                  <a:pt x="91239" y="4310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10"/>
          <p:cNvPicPr preferRelativeResize="0"/>
          <p:nvPr/>
        </p:nvPicPr>
        <p:blipFill rotWithShape="1">
          <a:blip r:embed="rId3">
            <a:alphaModFix/>
          </a:blip>
          <a:srcRect b="22433" l="2937" r="56925" t="10479"/>
          <a:stretch/>
        </p:blipFill>
        <p:spPr>
          <a:xfrm>
            <a:off x="268575" y="539475"/>
            <a:ext cx="3670200" cy="345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0"/>
          <p:cNvSpPr txBox="1"/>
          <p:nvPr>
            <p:ph idx="1" type="body"/>
          </p:nvPr>
        </p:nvSpPr>
        <p:spPr>
          <a:xfrm>
            <a:off x="717125" y="795450"/>
            <a:ext cx="2824800" cy="295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latin typeface="Jost"/>
                <a:ea typeface="Jost"/>
                <a:cs typeface="Jost"/>
                <a:sym typeface="Jost"/>
              </a:defRPr>
            </a:lvl1pPr>
          </a:lstStyle>
          <a:p/>
        </p:txBody>
      </p:sp>
      <p:grpSp>
        <p:nvGrpSpPr>
          <p:cNvPr id="180" name="Google Shape;180;p10"/>
          <p:cNvGrpSpPr/>
          <p:nvPr/>
        </p:nvGrpSpPr>
        <p:grpSpPr>
          <a:xfrm>
            <a:off x="6352737" y="3998848"/>
            <a:ext cx="5390467" cy="1821904"/>
            <a:chOff x="3835575" y="2312250"/>
            <a:chExt cx="2566400" cy="1201625"/>
          </a:xfrm>
        </p:grpSpPr>
        <p:sp>
          <p:nvSpPr>
            <p:cNvPr id="181" name="Google Shape;181;p10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Jost"/>
              <a:buNone/>
              <a:defRPr sz="34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unito"/>
              <a:buNone/>
              <a:defRPr sz="3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7125" y="1152475"/>
            <a:ext cx="7709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 Light"/>
              <a:buChar char="●"/>
              <a:defRPr sz="1800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○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■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●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○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■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●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○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 Light"/>
              <a:buChar char="■"/>
              <a:defRPr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8" name="Google Shape;818;p35"/>
          <p:cNvCxnSpPr/>
          <p:nvPr/>
        </p:nvCxnSpPr>
        <p:spPr>
          <a:xfrm>
            <a:off x="4031525" y="4032150"/>
            <a:ext cx="0" cy="49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35"/>
          <p:cNvSpPr txBox="1"/>
          <p:nvPr>
            <p:ph type="ctrTitle"/>
          </p:nvPr>
        </p:nvSpPr>
        <p:spPr>
          <a:xfrm>
            <a:off x="996550" y="2637625"/>
            <a:ext cx="5754300" cy="8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Visual pollution</a:t>
            </a:r>
            <a:endParaRPr/>
          </a:p>
        </p:txBody>
      </p:sp>
      <p:sp>
        <p:nvSpPr>
          <p:cNvPr id="820" name="Google Shape;820;p35"/>
          <p:cNvSpPr txBox="1"/>
          <p:nvPr>
            <p:ph idx="1" type="subTitle"/>
          </p:nvPr>
        </p:nvSpPr>
        <p:spPr>
          <a:xfrm>
            <a:off x="996550" y="4032000"/>
            <a:ext cx="5130000" cy="4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</a:t>
            </a:r>
            <a:r>
              <a:rPr lang="en"/>
              <a:t> of Tarek Abdulrahman Zain        1945973</a:t>
            </a:r>
            <a:endParaRPr/>
          </a:p>
        </p:txBody>
      </p:sp>
      <p:sp>
        <p:nvSpPr>
          <p:cNvPr id="821" name="Google Shape;821;p35"/>
          <p:cNvSpPr/>
          <p:nvPr/>
        </p:nvSpPr>
        <p:spPr>
          <a:xfrm>
            <a:off x="3391621" y="362794"/>
            <a:ext cx="5390400" cy="1679100"/>
          </a:xfrm>
          <a:prstGeom prst="rect">
            <a:avLst/>
          </a:prstGeom>
          <a:gradFill>
            <a:gsLst>
              <a:gs pos="0">
                <a:schemeClr val="dk2"/>
              </a:gs>
              <a:gs pos="7000">
                <a:schemeClr val="lt2"/>
              </a:gs>
              <a:gs pos="14000">
                <a:srgbClr val="A1C174"/>
              </a:gs>
              <a:gs pos="24000">
                <a:schemeClr val="accent1"/>
              </a:gs>
              <a:gs pos="34000">
                <a:schemeClr val="lt2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90000">
                <a:schemeClr val="lt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35"/>
          <p:cNvSpPr/>
          <p:nvPr/>
        </p:nvSpPr>
        <p:spPr>
          <a:xfrm>
            <a:off x="6190328" y="2161400"/>
            <a:ext cx="25917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14000">
                <a:srgbClr val="A1C174"/>
              </a:gs>
              <a:gs pos="29000">
                <a:schemeClr val="accent1"/>
              </a:gs>
              <a:gs pos="44000">
                <a:srgbClr val="8CA0B2"/>
              </a:gs>
              <a:gs pos="56000">
                <a:schemeClr val="accent1"/>
              </a:gs>
              <a:gs pos="78000">
                <a:schemeClr val="dk2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35"/>
          <p:cNvSpPr/>
          <p:nvPr/>
        </p:nvSpPr>
        <p:spPr>
          <a:xfrm>
            <a:off x="8431821" y="2438888"/>
            <a:ext cx="350100" cy="158400"/>
          </a:xfrm>
          <a:prstGeom prst="rect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" name="Google Shape;824;p35"/>
          <p:cNvGrpSpPr/>
          <p:nvPr/>
        </p:nvGrpSpPr>
        <p:grpSpPr>
          <a:xfrm>
            <a:off x="3391812" y="164773"/>
            <a:ext cx="5390467" cy="1821904"/>
            <a:chOff x="3835575" y="2312250"/>
            <a:chExt cx="2566400" cy="1201625"/>
          </a:xfrm>
        </p:grpSpPr>
        <p:sp>
          <p:nvSpPr>
            <p:cNvPr id="825" name="Google Shape;825;p35"/>
            <p:cNvSpPr/>
            <p:nvPr/>
          </p:nvSpPr>
          <p:spPr>
            <a:xfrm>
              <a:off x="3835575" y="2756200"/>
              <a:ext cx="2566400" cy="757675"/>
            </a:xfrm>
            <a:custGeom>
              <a:rect b="b" l="l" r="r" t="t"/>
              <a:pathLst>
                <a:path extrusionOk="0" fill="none" h="30307" w="102656">
                  <a:moveTo>
                    <a:pt x="102656" y="30307"/>
                  </a:moveTo>
                  <a:lnTo>
                    <a:pt x="96569" y="18530"/>
                  </a:lnTo>
                  <a:cubicBezTo>
                    <a:pt x="95671" y="16793"/>
                    <a:pt x="93185" y="16793"/>
                    <a:pt x="92288" y="18530"/>
                  </a:cubicBezTo>
                  <a:lnTo>
                    <a:pt x="91522" y="20013"/>
                  </a:lnTo>
                  <a:cubicBezTo>
                    <a:pt x="90510" y="21970"/>
                    <a:pt x="87622" y="21656"/>
                    <a:pt x="87053" y="19529"/>
                  </a:cubicBezTo>
                  <a:lnTo>
                    <a:pt x="84036" y="8251"/>
                  </a:lnTo>
                  <a:cubicBezTo>
                    <a:pt x="83399" y="5868"/>
                    <a:pt x="80018" y="5868"/>
                    <a:pt x="79380" y="8251"/>
                  </a:cubicBezTo>
                  <a:lnTo>
                    <a:pt x="76078" y="20598"/>
                  </a:lnTo>
                  <a:cubicBezTo>
                    <a:pt x="75541" y="22606"/>
                    <a:pt x="72885" y="23037"/>
                    <a:pt x="71740" y="21304"/>
                  </a:cubicBezTo>
                  <a:lnTo>
                    <a:pt x="71472" y="20898"/>
                  </a:lnTo>
                  <a:cubicBezTo>
                    <a:pt x="70519" y="19457"/>
                    <a:pt x="68404" y="19457"/>
                    <a:pt x="67451" y="20898"/>
                  </a:cubicBezTo>
                  <a:lnTo>
                    <a:pt x="66400" y="22490"/>
                  </a:lnTo>
                  <a:cubicBezTo>
                    <a:pt x="65326" y="24112"/>
                    <a:pt x="62872" y="23861"/>
                    <a:pt x="62151" y="22054"/>
                  </a:cubicBezTo>
                  <a:lnTo>
                    <a:pt x="59453" y="15287"/>
                  </a:lnTo>
                  <a:cubicBezTo>
                    <a:pt x="58646" y="13264"/>
                    <a:pt x="55783" y="13264"/>
                    <a:pt x="54977" y="15287"/>
                  </a:cubicBezTo>
                  <a:lnTo>
                    <a:pt x="54368" y="16812"/>
                  </a:lnTo>
                  <a:cubicBezTo>
                    <a:pt x="53501" y="18988"/>
                    <a:pt x="50352" y="18771"/>
                    <a:pt x="49791" y="16496"/>
                  </a:cubicBezTo>
                  <a:lnTo>
                    <a:pt x="47307" y="6421"/>
                  </a:lnTo>
                  <a:cubicBezTo>
                    <a:pt x="46704" y="3978"/>
                    <a:pt x="43231" y="3978"/>
                    <a:pt x="42629" y="6421"/>
                  </a:cubicBezTo>
                  <a:lnTo>
                    <a:pt x="39634" y="18566"/>
                  </a:lnTo>
                  <a:cubicBezTo>
                    <a:pt x="39102" y="20727"/>
                    <a:pt x="36176" y="21072"/>
                    <a:pt x="35154" y="19097"/>
                  </a:cubicBezTo>
                  <a:lnTo>
                    <a:pt x="34861" y="18530"/>
                  </a:lnTo>
                  <a:cubicBezTo>
                    <a:pt x="33963" y="16793"/>
                    <a:pt x="31479" y="16793"/>
                    <a:pt x="30580" y="18530"/>
                  </a:cubicBezTo>
                  <a:lnTo>
                    <a:pt x="30580" y="18530"/>
                  </a:lnTo>
                  <a:cubicBezTo>
                    <a:pt x="29541" y="20542"/>
                    <a:pt x="26551" y="20138"/>
                    <a:pt x="26084" y="17922"/>
                  </a:cubicBezTo>
                  <a:lnTo>
                    <a:pt x="22832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8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3"/>
                    <a:pt x="6670" y="10123"/>
                    <a:pt x="5941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3835600" y="27007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70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8"/>
                  </a:lnTo>
                  <a:cubicBezTo>
                    <a:pt x="75540" y="22605"/>
                    <a:pt x="72884" y="23037"/>
                    <a:pt x="71739" y="21304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2"/>
                    <a:pt x="26550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8"/>
                    <a:pt x="11862" y="16404"/>
                    <a:pt x="11090" y="14068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3835600" y="2645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3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3835600" y="2589700"/>
              <a:ext cx="2566375" cy="757700"/>
            </a:xfrm>
            <a:custGeom>
              <a:rect b="b" l="l" r="r" t="t"/>
              <a:pathLst>
                <a:path extrusionOk="0" fill="none" h="30308" w="102655">
                  <a:moveTo>
                    <a:pt x="102655" y="30308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4"/>
                  </a:lnTo>
                  <a:cubicBezTo>
                    <a:pt x="90509" y="21969"/>
                    <a:pt x="87621" y="21657"/>
                    <a:pt x="87052" y="19530"/>
                  </a:cubicBezTo>
                  <a:lnTo>
                    <a:pt x="84035" y="8252"/>
                  </a:lnTo>
                  <a:cubicBezTo>
                    <a:pt x="83398" y="5869"/>
                    <a:pt x="80017" y="5869"/>
                    <a:pt x="79379" y="8252"/>
                  </a:cubicBezTo>
                  <a:lnTo>
                    <a:pt x="76077" y="20599"/>
                  </a:lnTo>
                  <a:cubicBezTo>
                    <a:pt x="75540" y="22605"/>
                    <a:pt x="72884" y="23038"/>
                    <a:pt x="71739" y="21304"/>
                  </a:cubicBezTo>
                  <a:lnTo>
                    <a:pt x="71471" y="20899"/>
                  </a:lnTo>
                  <a:cubicBezTo>
                    <a:pt x="70518" y="19456"/>
                    <a:pt x="68403" y="19456"/>
                    <a:pt x="67450" y="20899"/>
                  </a:cubicBezTo>
                  <a:lnTo>
                    <a:pt x="66399" y="22490"/>
                  </a:lnTo>
                  <a:cubicBezTo>
                    <a:pt x="65325" y="24113"/>
                    <a:pt x="62871" y="23861"/>
                    <a:pt x="62150" y="22054"/>
                  </a:cubicBezTo>
                  <a:lnTo>
                    <a:pt x="59452" y="15287"/>
                  </a:lnTo>
                  <a:cubicBezTo>
                    <a:pt x="58646" y="13264"/>
                    <a:pt x="55783" y="13264"/>
                    <a:pt x="54976" y="15287"/>
                  </a:cubicBezTo>
                  <a:lnTo>
                    <a:pt x="54368" y="16812"/>
                  </a:lnTo>
                  <a:cubicBezTo>
                    <a:pt x="53501" y="18987"/>
                    <a:pt x="50351" y="18771"/>
                    <a:pt x="49791" y="16496"/>
                  </a:cubicBezTo>
                  <a:lnTo>
                    <a:pt x="47306" y="6421"/>
                  </a:lnTo>
                  <a:cubicBezTo>
                    <a:pt x="46704" y="3978"/>
                    <a:pt x="43231" y="3978"/>
                    <a:pt x="42628" y="6421"/>
                  </a:cubicBezTo>
                  <a:lnTo>
                    <a:pt x="39634" y="18566"/>
                  </a:lnTo>
                  <a:cubicBezTo>
                    <a:pt x="39102" y="20727"/>
                    <a:pt x="36175" y="21072"/>
                    <a:pt x="35155" y="19096"/>
                  </a:cubicBezTo>
                  <a:lnTo>
                    <a:pt x="34862" y="18530"/>
                  </a:lnTo>
                  <a:cubicBezTo>
                    <a:pt x="33963" y="16792"/>
                    <a:pt x="31479" y="16792"/>
                    <a:pt x="30581" y="18530"/>
                  </a:cubicBezTo>
                  <a:lnTo>
                    <a:pt x="30581" y="18530"/>
                  </a:lnTo>
                  <a:cubicBezTo>
                    <a:pt x="29540" y="20541"/>
                    <a:pt x="26552" y="20138"/>
                    <a:pt x="26083" y="17922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8" y="2549"/>
                  </a:cubicBezTo>
                  <a:lnTo>
                    <a:pt x="15736" y="13812"/>
                  </a:lnTo>
                  <a:cubicBezTo>
                    <a:pt x="15227" y="16219"/>
                    <a:pt x="11863" y="16405"/>
                    <a:pt x="11091" y="14069"/>
                  </a:cubicBezTo>
                  <a:lnTo>
                    <a:pt x="10516" y="12330"/>
                  </a:lnTo>
                  <a:cubicBezTo>
                    <a:pt x="9788" y="10124"/>
                    <a:pt x="6670" y="10124"/>
                    <a:pt x="5941" y="12330"/>
                  </a:cubicBezTo>
                  <a:lnTo>
                    <a:pt x="1" y="30308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3835600" y="25342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3"/>
                    <a:pt x="55782" y="13263"/>
                    <a:pt x="54976" y="15287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3835600" y="2478725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7"/>
                  </a:moveTo>
                  <a:lnTo>
                    <a:pt x="96568" y="18530"/>
                  </a:lnTo>
                  <a:cubicBezTo>
                    <a:pt x="95670" y="16792"/>
                    <a:pt x="93184" y="16792"/>
                    <a:pt x="92287" y="18530"/>
                  </a:cubicBezTo>
                  <a:lnTo>
                    <a:pt x="91521" y="20013"/>
                  </a:lnTo>
                  <a:cubicBezTo>
                    <a:pt x="90509" y="21970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7"/>
                    <a:pt x="71739" y="21303"/>
                  </a:cubicBezTo>
                  <a:lnTo>
                    <a:pt x="71471" y="20898"/>
                  </a:lnTo>
                  <a:cubicBezTo>
                    <a:pt x="70518" y="19457"/>
                    <a:pt x="68403" y="19457"/>
                    <a:pt x="67450" y="20898"/>
                  </a:cubicBezTo>
                  <a:lnTo>
                    <a:pt x="66399" y="22490"/>
                  </a:lnTo>
                  <a:cubicBezTo>
                    <a:pt x="65325" y="24112"/>
                    <a:pt x="62871" y="23860"/>
                    <a:pt x="62150" y="22054"/>
                  </a:cubicBezTo>
                  <a:lnTo>
                    <a:pt x="59452" y="15287"/>
                  </a:lnTo>
                  <a:cubicBezTo>
                    <a:pt x="58645" y="13264"/>
                    <a:pt x="55782" y="13264"/>
                    <a:pt x="54976" y="15287"/>
                  </a:cubicBezTo>
                  <a:lnTo>
                    <a:pt x="54367" y="16812"/>
                  </a:lnTo>
                  <a:cubicBezTo>
                    <a:pt x="53500" y="18988"/>
                    <a:pt x="50351" y="18771"/>
                    <a:pt x="49790" y="16496"/>
                  </a:cubicBezTo>
                  <a:lnTo>
                    <a:pt x="47306" y="6421"/>
                  </a:lnTo>
                  <a:cubicBezTo>
                    <a:pt x="46703" y="3978"/>
                    <a:pt x="43230" y="3978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7"/>
                  </a:cubicBezTo>
                  <a:lnTo>
                    <a:pt x="34860" y="18530"/>
                  </a:lnTo>
                  <a:cubicBezTo>
                    <a:pt x="33962" y="16792"/>
                    <a:pt x="31478" y="16792"/>
                    <a:pt x="30579" y="18530"/>
                  </a:cubicBezTo>
                  <a:lnTo>
                    <a:pt x="30579" y="18530"/>
                  </a:lnTo>
                  <a:cubicBezTo>
                    <a:pt x="29540" y="20541"/>
                    <a:pt x="26550" y="20138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4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7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3835600" y="2451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7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1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3835600" y="2423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8"/>
                    <a:pt x="87621" y="21655"/>
                    <a:pt x="87052" y="19529"/>
                  </a:cubicBezTo>
                  <a:lnTo>
                    <a:pt x="84035" y="8250"/>
                  </a:lnTo>
                  <a:cubicBezTo>
                    <a:pt x="83398" y="5867"/>
                    <a:pt x="80017" y="5867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9"/>
                  </a:lnTo>
                  <a:cubicBezTo>
                    <a:pt x="65325" y="24111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7"/>
                    <a:pt x="43230" y="3977"/>
                    <a:pt x="42628" y="6420"/>
                  </a:cubicBezTo>
                  <a:lnTo>
                    <a:pt x="39634" y="18566"/>
                  </a:lnTo>
                  <a:cubicBezTo>
                    <a:pt x="39102" y="20726"/>
                    <a:pt x="36177" y="21073"/>
                    <a:pt x="35155" y="19096"/>
                  </a:cubicBezTo>
                  <a:lnTo>
                    <a:pt x="34862" y="18529"/>
                  </a:lnTo>
                  <a:cubicBezTo>
                    <a:pt x="33963" y="16791"/>
                    <a:pt x="31479" y="16791"/>
                    <a:pt x="30581" y="18529"/>
                  </a:cubicBezTo>
                  <a:lnTo>
                    <a:pt x="30581" y="18529"/>
                  </a:lnTo>
                  <a:cubicBezTo>
                    <a:pt x="29542" y="20541"/>
                    <a:pt x="26552" y="20137"/>
                    <a:pt x="26084" y="17921"/>
                  </a:cubicBezTo>
                  <a:lnTo>
                    <a:pt x="22833" y="2549"/>
                  </a:lnTo>
                  <a:cubicBezTo>
                    <a:pt x="22293" y="1"/>
                    <a:pt x="18657" y="1"/>
                    <a:pt x="18118" y="2549"/>
                  </a:cubicBezTo>
                  <a:lnTo>
                    <a:pt x="15736" y="13811"/>
                  </a:lnTo>
                  <a:cubicBezTo>
                    <a:pt x="15227" y="16218"/>
                    <a:pt x="11863" y="16404"/>
                    <a:pt x="11091" y="14068"/>
                  </a:cubicBezTo>
                  <a:lnTo>
                    <a:pt x="10516" y="12329"/>
                  </a:lnTo>
                  <a:cubicBezTo>
                    <a:pt x="9788" y="10125"/>
                    <a:pt x="6670" y="10125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3835600" y="23955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8"/>
                  </a:lnTo>
                  <a:cubicBezTo>
                    <a:pt x="95670" y="16791"/>
                    <a:pt x="93184" y="16791"/>
                    <a:pt x="92287" y="18528"/>
                  </a:cubicBezTo>
                  <a:lnTo>
                    <a:pt x="91521" y="20012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5"/>
                    <a:pt x="68403" y="19455"/>
                    <a:pt x="67450" y="20897"/>
                  </a:cubicBezTo>
                  <a:lnTo>
                    <a:pt x="66399" y="22488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5"/>
                  </a:lnTo>
                  <a:cubicBezTo>
                    <a:pt x="58645" y="13263"/>
                    <a:pt x="55782" y="13263"/>
                    <a:pt x="54976" y="15285"/>
                  </a:cubicBezTo>
                  <a:lnTo>
                    <a:pt x="54367" y="16810"/>
                  </a:lnTo>
                  <a:cubicBezTo>
                    <a:pt x="53500" y="18987"/>
                    <a:pt x="50351" y="18769"/>
                    <a:pt x="49790" y="16494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8"/>
                  </a:lnTo>
                  <a:cubicBezTo>
                    <a:pt x="33962" y="16791"/>
                    <a:pt x="31478" y="16791"/>
                    <a:pt x="30579" y="18528"/>
                  </a:cubicBezTo>
                  <a:lnTo>
                    <a:pt x="30579" y="18528"/>
                  </a:lnTo>
                  <a:cubicBezTo>
                    <a:pt x="29540" y="20540"/>
                    <a:pt x="26550" y="20136"/>
                    <a:pt x="26083" y="17921"/>
                  </a:cubicBezTo>
                  <a:lnTo>
                    <a:pt x="22831" y="2549"/>
                  </a:lnTo>
                  <a:cubicBezTo>
                    <a:pt x="22292" y="0"/>
                    <a:pt x="18656" y="0"/>
                    <a:pt x="18117" y="2549"/>
                  </a:cubicBezTo>
                  <a:lnTo>
                    <a:pt x="15735" y="13810"/>
                  </a:lnTo>
                  <a:cubicBezTo>
                    <a:pt x="15227" y="16216"/>
                    <a:pt x="11862" y="16402"/>
                    <a:pt x="11090" y="14067"/>
                  </a:cubicBezTo>
                  <a:lnTo>
                    <a:pt x="10515" y="12328"/>
                  </a:lnTo>
                  <a:cubicBezTo>
                    <a:pt x="9787" y="10123"/>
                    <a:pt x="6669" y="10123"/>
                    <a:pt x="5940" y="12328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3835600" y="23677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7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6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1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9"/>
                  </a:lnTo>
                  <a:cubicBezTo>
                    <a:pt x="9787" y="10123"/>
                    <a:pt x="6669" y="10123"/>
                    <a:pt x="5940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3835600" y="2340000"/>
              <a:ext cx="2566375" cy="757675"/>
            </a:xfrm>
            <a:custGeom>
              <a:rect b="b" l="l" r="r" t="t"/>
              <a:pathLst>
                <a:path extrusionOk="0" fill="none" h="30307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2"/>
                  </a:lnTo>
                  <a:cubicBezTo>
                    <a:pt x="90509" y="21969"/>
                    <a:pt x="87621" y="21656"/>
                    <a:pt x="87052" y="19529"/>
                  </a:cubicBezTo>
                  <a:lnTo>
                    <a:pt x="84035" y="8250"/>
                  </a:lnTo>
                  <a:cubicBezTo>
                    <a:pt x="83398" y="5868"/>
                    <a:pt x="80017" y="5868"/>
                    <a:pt x="79379" y="8250"/>
                  </a:cubicBezTo>
                  <a:lnTo>
                    <a:pt x="76077" y="20597"/>
                  </a:lnTo>
                  <a:cubicBezTo>
                    <a:pt x="75540" y="22605"/>
                    <a:pt x="72884" y="23036"/>
                    <a:pt x="71739" y="21302"/>
                  </a:cubicBezTo>
                  <a:lnTo>
                    <a:pt x="71471" y="20897"/>
                  </a:lnTo>
                  <a:cubicBezTo>
                    <a:pt x="70518" y="19456"/>
                    <a:pt x="68403" y="19456"/>
                    <a:pt x="67450" y="20897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3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7"/>
                    <a:pt x="50351" y="18770"/>
                    <a:pt x="49790" y="16496"/>
                  </a:cubicBezTo>
                  <a:lnTo>
                    <a:pt x="47306" y="6421"/>
                  </a:lnTo>
                  <a:cubicBezTo>
                    <a:pt x="46703" y="3977"/>
                    <a:pt x="43230" y="3977"/>
                    <a:pt x="42628" y="6421"/>
                  </a:cubicBezTo>
                  <a:lnTo>
                    <a:pt x="39633" y="18566"/>
                  </a:lnTo>
                  <a:cubicBezTo>
                    <a:pt x="39101" y="20727"/>
                    <a:pt x="36175" y="21072"/>
                    <a:pt x="35153" y="19096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0"/>
                    <a:pt x="26550" y="20137"/>
                    <a:pt x="26083" y="17921"/>
                  </a:cubicBezTo>
                  <a:lnTo>
                    <a:pt x="22831" y="2548"/>
                  </a:lnTo>
                  <a:cubicBezTo>
                    <a:pt x="22292" y="0"/>
                    <a:pt x="18656" y="0"/>
                    <a:pt x="18117" y="2548"/>
                  </a:cubicBezTo>
                  <a:lnTo>
                    <a:pt x="15735" y="13810"/>
                  </a:lnTo>
                  <a:cubicBezTo>
                    <a:pt x="15227" y="16216"/>
                    <a:pt x="11862" y="16404"/>
                    <a:pt x="11090" y="14068"/>
                  </a:cubicBezTo>
                  <a:lnTo>
                    <a:pt x="10516" y="12329"/>
                  </a:lnTo>
                  <a:cubicBezTo>
                    <a:pt x="9788" y="10124"/>
                    <a:pt x="6670" y="10124"/>
                    <a:pt x="5941" y="12329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3835600" y="2312250"/>
              <a:ext cx="2566375" cy="757650"/>
            </a:xfrm>
            <a:custGeom>
              <a:rect b="b" l="l" r="r" t="t"/>
              <a:pathLst>
                <a:path extrusionOk="0" fill="none" h="30306" w="102655">
                  <a:moveTo>
                    <a:pt x="102655" y="30306"/>
                  </a:moveTo>
                  <a:lnTo>
                    <a:pt x="96568" y="18529"/>
                  </a:lnTo>
                  <a:cubicBezTo>
                    <a:pt x="95670" y="16791"/>
                    <a:pt x="93184" y="16791"/>
                    <a:pt x="92287" y="18529"/>
                  </a:cubicBezTo>
                  <a:lnTo>
                    <a:pt x="91521" y="20013"/>
                  </a:lnTo>
                  <a:cubicBezTo>
                    <a:pt x="90509" y="21968"/>
                    <a:pt x="87621" y="21656"/>
                    <a:pt x="87052" y="19529"/>
                  </a:cubicBezTo>
                  <a:lnTo>
                    <a:pt x="84035" y="8251"/>
                  </a:lnTo>
                  <a:cubicBezTo>
                    <a:pt x="83398" y="5868"/>
                    <a:pt x="80017" y="5868"/>
                    <a:pt x="79379" y="8251"/>
                  </a:cubicBezTo>
                  <a:lnTo>
                    <a:pt x="76077" y="20598"/>
                  </a:lnTo>
                  <a:cubicBezTo>
                    <a:pt x="75540" y="22604"/>
                    <a:pt x="72884" y="23036"/>
                    <a:pt x="71739" y="21303"/>
                  </a:cubicBezTo>
                  <a:lnTo>
                    <a:pt x="71471" y="20898"/>
                  </a:lnTo>
                  <a:cubicBezTo>
                    <a:pt x="70518" y="19455"/>
                    <a:pt x="68403" y="19455"/>
                    <a:pt x="67450" y="20898"/>
                  </a:cubicBezTo>
                  <a:lnTo>
                    <a:pt x="66399" y="22489"/>
                  </a:lnTo>
                  <a:cubicBezTo>
                    <a:pt x="65325" y="24112"/>
                    <a:pt x="62871" y="23860"/>
                    <a:pt x="62150" y="22052"/>
                  </a:cubicBezTo>
                  <a:lnTo>
                    <a:pt x="59452" y="15286"/>
                  </a:lnTo>
                  <a:cubicBezTo>
                    <a:pt x="58645" y="13263"/>
                    <a:pt x="55782" y="13263"/>
                    <a:pt x="54976" y="15286"/>
                  </a:cubicBezTo>
                  <a:lnTo>
                    <a:pt x="54367" y="16811"/>
                  </a:lnTo>
                  <a:cubicBezTo>
                    <a:pt x="53500" y="18988"/>
                    <a:pt x="50351" y="18770"/>
                    <a:pt x="49790" y="16495"/>
                  </a:cubicBezTo>
                  <a:lnTo>
                    <a:pt x="47306" y="6420"/>
                  </a:lnTo>
                  <a:cubicBezTo>
                    <a:pt x="46703" y="3976"/>
                    <a:pt x="43230" y="3976"/>
                    <a:pt x="42628" y="6420"/>
                  </a:cubicBezTo>
                  <a:lnTo>
                    <a:pt x="39633" y="18566"/>
                  </a:lnTo>
                  <a:cubicBezTo>
                    <a:pt x="39101" y="20726"/>
                    <a:pt x="36175" y="21072"/>
                    <a:pt x="35153" y="19095"/>
                  </a:cubicBezTo>
                  <a:lnTo>
                    <a:pt x="34860" y="18529"/>
                  </a:lnTo>
                  <a:cubicBezTo>
                    <a:pt x="33962" y="16791"/>
                    <a:pt x="31478" y="16791"/>
                    <a:pt x="30579" y="18529"/>
                  </a:cubicBezTo>
                  <a:lnTo>
                    <a:pt x="30579" y="18529"/>
                  </a:lnTo>
                  <a:cubicBezTo>
                    <a:pt x="29540" y="20541"/>
                    <a:pt x="26550" y="20137"/>
                    <a:pt x="26083" y="17921"/>
                  </a:cubicBezTo>
                  <a:lnTo>
                    <a:pt x="22831" y="2549"/>
                  </a:lnTo>
                  <a:cubicBezTo>
                    <a:pt x="22292" y="1"/>
                    <a:pt x="18656" y="1"/>
                    <a:pt x="18117" y="2549"/>
                  </a:cubicBezTo>
                  <a:lnTo>
                    <a:pt x="15735" y="13810"/>
                  </a:lnTo>
                  <a:cubicBezTo>
                    <a:pt x="15227" y="16217"/>
                    <a:pt x="11862" y="16403"/>
                    <a:pt x="11090" y="14067"/>
                  </a:cubicBezTo>
                  <a:lnTo>
                    <a:pt x="10515" y="12327"/>
                  </a:lnTo>
                  <a:cubicBezTo>
                    <a:pt x="9787" y="10123"/>
                    <a:pt x="6669" y="10123"/>
                    <a:pt x="5940" y="12327"/>
                  </a:cubicBezTo>
                  <a:lnTo>
                    <a:pt x="1" y="30306"/>
                  </a:lnTo>
                </a:path>
              </a:pathLst>
            </a:cu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 cap="flat" cmpd="sng" w="9525">
              <a:solidFill>
                <a:schemeClr val="dk1"/>
              </a:solidFill>
              <a:prstDash val="solid"/>
              <a:miter lim="113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" name="Google Shape;837;p35"/>
          <p:cNvSpPr/>
          <p:nvPr/>
        </p:nvSpPr>
        <p:spPr>
          <a:xfrm>
            <a:off x="7971417" y="2405620"/>
            <a:ext cx="222900" cy="222900"/>
          </a:xfrm>
          <a:prstGeom prst="ellipse">
            <a:avLst/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5"/>
          <p:cNvSpPr/>
          <p:nvPr/>
        </p:nvSpPr>
        <p:spPr>
          <a:xfrm rot="5400000">
            <a:off x="7295894" y="2412767"/>
            <a:ext cx="241200" cy="208500"/>
          </a:xfrm>
          <a:prstGeom prst="triangle">
            <a:avLst>
              <a:gd fmla="val 50000" name="adj"/>
            </a:avLst>
          </a:prstGeom>
          <a:gradFill>
            <a:gsLst>
              <a:gs pos="0">
                <a:schemeClr val="dk2"/>
              </a:gs>
              <a:gs pos="56000">
                <a:schemeClr val="accent1"/>
              </a:gs>
              <a:gs pos="100000">
                <a:srgbClr val="A1C174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" name="Google Shape;839;p35"/>
          <p:cNvGrpSpPr/>
          <p:nvPr/>
        </p:nvGrpSpPr>
        <p:grpSpPr>
          <a:xfrm>
            <a:off x="7636803" y="2383687"/>
            <a:ext cx="218407" cy="266708"/>
            <a:chOff x="4543450" y="4003400"/>
            <a:chExt cx="403635" cy="492900"/>
          </a:xfrm>
        </p:grpSpPr>
        <p:sp>
          <p:nvSpPr>
            <p:cNvPr id="840" name="Google Shape;840;p35"/>
            <p:cNvSpPr/>
            <p:nvPr/>
          </p:nvSpPr>
          <p:spPr>
            <a:xfrm>
              <a:off x="4543450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788385" y="4003400"/>
              <a:ext cx="158700" cy="492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56000">
                  <a:schemeClr val="accent1"/>
                </a:gs>
                <a:gs pos="100000">
                  <a:srgbClr val="A1C174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" name="Google Shape;842;p35"/>
          <p:cNvSpPr/>
          <p:nvPr/>
        </p:nvSpPr>
        <p:spPr>
          <a:xfrm rot="2700000">
            <a:off x="2786099" y="1269334"/>
            <a:ext cx="835376" cy="835376"/>
          </a:xfrm>
          <a:prstGeom prst="plus">
            <a:avLst>
              <a:gd fmla="val 32416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4"/>
          <p:cNvSpPr/>
          <p:nvPr/>
        </p:nvSpPr>
        <p:spPr>
          <a:xfrm>
            <a:off x="1431600" y="1752940"/>
            <a:ext cx="850500" cy="85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1</a:t>
            </a:r>
            <a:endParaRPr sz="40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46" name="Google Shape;1046;p44"/>
          <p:cNvSpPr/>
          <p:nvPr/>
        </p:nvSpPr>
        <p:spPr>
          <a:xfrm>
            <a:off x="5051682" y="1752940"/>
            <a:ext cx="850500" cy="85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3</a:t>
            </a:r>
            <a:endParaRPr sz="40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47" name="Google Shape;1047;p44"/>
          <p:cNvSpPr/>
          <p:nvPr/>
        </p:nvSpPr>
        <p:spPr>
          <a:xfrm>
            <a:off x="3241641" y="3362168"/>
            <a:ext cx="850500" cy="85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2</a:t>
            </a:r>
            <a:endParaRPr sz="40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48" name="Google Shape;1048;p44"/>
          <p:cNvSpPr/>
          <p:nvPr/>
        </p:nvSpPr>
        <p:spPr>
          <a:xfrm>
            <a:off x="6861724" y="3362168"/>
            <a:ext cx="850500" cy="85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4</a:t>
            </a:r>
            <a:endParaRPr sz="40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49" name="Google Shape;1049;p44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Challenges</a:t>
            </a:r>
            <a:r>
              <a:rPr b="1" lang="en" sz="1800"/>
              <a:t> and difficulties</a:t>
            </a:r>
            <a:endParaRPr b="1" sz="1800"/>
          </a:p>
        </p:txBody>
      </p:sp>
      <p:sp>
        <p:nvSpPr>
          <p:cNvPr id="1050" name="Google Shape;1050;p44"/>
          <p:cNvSpPr txBox="1"/>
          <p:nvPr/>
        </p:nvSpPr>
        <p:spPr>
          <a:xfrm>
            <a:off x="1006500" y="3285800"/>
            <a:ext cx="17007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51" name="Google Shape;1051;p44"/>
          <p:cNvSpPr txBox="1"/>
          <p:nvPr/>
        </p:nvSpPr>
        <p:spPr>
          <a:xfrm>
            <a:off x="1017900" y="3456975"/>
            <a:ext cx="19941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Large number of instances, Bad dataset 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annotation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52" name="Google Shape;1052;p44"/>
          <p:cNvSpPr txBox="1"/>
          <p:nvPr/>
        </p:nvSpPr>
        <p:spPr>
          <a:xfrm>
            <a:off x="2816500" y="2278275"/>
            <a:ext cx="17007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53" name="Google Shape;1053;p44"/>
          <p:cNvSpPr txBox="1"/>
          <p:nvPr/>
        </p:nvSpPr>
        <p:spPr>
          <a:xfrm>
            <a:off x="2523288" y="2096171"/>
            <a:ext cx="22872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Many data preprocessing practices e.g. 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handling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negatives and normalizing 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values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between 0&amp;1</a:t>
            </a:r>
            <a:endParaRPr>
              <a:solidFill>
                <a:schemeClr val="dk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1054" name="Google Shape;1054;p44"/>
          <p:cNvSpPr txBox="1"/>
          <p:nvPr/>
        </p:nvSpPr>
        <p:spPr>
          <a:xfrm>
            <a:off x="4626626" y="3285800"/>
            <a:ext cx="17007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55" name="Google Shape;1055;p44"/>
          <p:cNvSpPr txBox="1"/>
          <p:nvPr/>
        </p:nvSpPr>
        <p:spPr>
          <a:xfrm>
            <a:off x="4333038" y="3427625"/>
            <a:ext cx="22878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Creation of extra parameters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cxnSp>
        <p:nvCxnSpPr>
          <p:cNvPr id="1056" name="Google Shape;1056;p44"/>
          <p:cNvCxnSpPr/>
          <p:nvPr/>
        </p:nvCxnSpPr>
        <p:spPr>
          <a:xfrm>
            <a:off x="715050" y="2981484"/>
            <a:ext cx="771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7" name="Google Shape;1057;p44"/>
          <p:cNvSpPr txBox="1"/>
          <p:nvPr/>
        </p:nvSpPr>
        <p:spPr>
          <a:xfrm>
            <a:off x="6435875" y="2018475"/>
            <a:ext cx="17022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Jost"/>
                <a:ea typeface="Jost"/>
                <a:cs typeface="Jost"/>
                <a:sym typeface="Jost"/>
              </a:rPr>
              <a:t>YOlO without medium software (Roboflow). Poor documentation</a:t>
            </a:r>
            <a:endParaRPr sz="1200">
              <a:solidFill>
                <a:srgbClr val="FFFFFF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Jost"/>
              <a:ea typeface="Jost"/>
              <a:cs typeface="Jost"/>
              <a:sym typeface="Jost"/>
            </a:endParaRPr>
          </a:p>
        </p:txBody>
      </p:sp>
      <p:cxnSp>
        <p:nvCxnSpPr>
          <p:cNvPr id="1058" name="Google Shape;1058;p44"/>
          <p:cNvCxnSpPr>
            <a:stCxn id="1050" idx="0"/>
            <a:endCxn id="1045" idx="2"/>
          </p:cNvCxnSpPr>
          <p:nvPr/>
        </p:nvCxnSpPr>
        <p:spPr>
          <a:xfrm rot="10800000">
            <a:off x="1856850" y="2603300"/>
            <a:ext cx="0" cy="682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1059" name="Google Shape;1059;p44"/>
          <p:cNvCxnSpPr>
            <a:stCxn id="1054" idx="0"/>
            <a:endCxn id="1046" idx="2"/>
          </p:cNvCxnSpPr>
          <p:nvPr/>
        </p:nvCxnSpPr>
        <p:spPr>
          <a:xfrm rot="10800000">
            <a:off x="5476976" y="2603300"/>
            <a:ext cx="0" cy="682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1060" name="Google Shape;1060;p44"/>
          <p:cNvCxnSpPr>
            <a:stCxn id="1052" idx="2"/>
            <a:endCxn id="1047" idx="0"/>
          </p:cNvCxnSpPr>
          <p:nvPr/>
        </p:nvCxnSpPr>
        <p:spPr>
          <a:xfrm>
            <a:off x="3666850" y="2676975"/>
            <a:ext cx="0" cy="68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1061" name="Google Shape;1061;p44"/>
          <p:cNvCxnSpPr>
            <a:stCxn id="1057" idx="2"/>
            <a:endCxn id="1048" idx="0"/>
          </p:cNvCxnSpPr>
          <p:nvPr/>
        </p:nvCxnSpPr>
        <p:spPr>
          <a:xfrm>
            <a:off x="7286975" y="2676975"/>
            <a:ext cx="0" cy="68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45"/>
          <p:cNvSpPr txBox="1"/>
          <p:nvPr>
            <p:ph idx="3" type="ctrTitle"/>
          </p:nvPr>
        </p:nvSpPr>
        <p:spPr>
          <a:xfrm>
            <a:off x="5785888" y="385213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Explore Models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67" name="Google Shape;1067;p45"/>
          <p:cNvSpPr txBox="1"/>
          <p:nvPr>
            <p:ph type="title"/>
          </p:nvPr>
        </p:nvSpPr>
        <p:spPr>
          <a:xfrm>
            <a:off x="3105600" y="2176550"/>
            <a:ext cx="29328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Future </a:t>
            </a:r>
            <a:r>
              <a:rPr lang="en" sz="2000">
                <a:solidFill>
                  <a:schemeClr val="dk2"/>
                </a:solidFill>
              </a:rPr>
              <a:t>work</a:t>
            </a:r>
            <a:endParaRPr sz="3000">
              <a:solidFill>
                <a:schemeClr val="dk2"/>
              </a:solidFill>
            </a:endParaRPr>
          </a:p>
        </p:txBody>
      </p:sp>
      <p:sp>
        <p:nvSpPr>
          <p:cNvPr id="1068" name="Google Shape;1068;p45"/>
          <p:cNvSpPr txBox="1"/>
          <p:nvPr>
            <p:ph idx="2" type="ctrTitle"/>
          </p:nvPr>
        </p:nvSpPr>
        <p:spPr>
          <a:xfrm>
            <a:off x="843900" y="809750"/>
            <a:ext cx="2932800" cy="14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Collect more diverse samples to improve model generalization.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 </a:t>
            </a:r>
            <a:r>
              <a:rPr lang="en" sz="900"/>
              <a:t>addition, enhanced data Augmentation</a:t>
            </a:r>
            <a:endParaRPr sz="900"/>
          </a:p>
        </p:txBody>
      </p:sp>
      <p:sp>
        <p:nvSpPr>
          <p:cNvPr id="1069" name="Google Shape;1069;p45"/>
          <p:cNvSpPr txBox="1"/>
          <p:nvPr>
            <p:ph idx="1" type="subTitle"/>
          </p:nvPr>
        </p:nvSpPr>
        <p:spPr>
          <a:xfrm>
            <a:off x="843903" y="385225"/>
            <a:ext cx="2497800" cy="5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Jost"/>
                <a:ea typeface="Jost"/>
                <a:cs typeface="Jost"/>
                <a:sym typeface="Jost"/>
              </a:rPr>
              <a:t>Expand Dataset</a:t>
            </a:r>
            <a:endParaRPr sz="1600">
              <a:solidFill>
                <a:schemeClr val="accent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70" name="Google Shape;1070;p45"/>
          <p:cNvSpPr txBox="1"/>
          <p:nvPr>
            <p:ph idx="4" type="subTitle"/>
          </p:nvPr>
        </p:nvSpPr>
        <p:spPr>
          <a:xfrm>
            <a:off x="5785900" y="809750"/>
            <a:ext cx="28104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Test various object detection architectures for optimal performance</a:t>
            </a:r>
            <a:endParaRPr sz="1200"/>
          </a:p>
        </p:txBody>
      </p:sp>
      <p:sp>
        <p:nvSpPr>
          <p:cNvPr id="1071" name="Google Shape;1071;p45"/>
          <p:cNvSpPr txBox="1"/>
          <p:nvPr>
            <p:ph idx="5" type="ctrTitle"/>
          </p:nvPr>
        </p:nvSpPr>
        <p:spPr>
          <a:xfrm>
            <a:off x="734438" y="3046802"/>
            <a:ext cx="25629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Multinomial Techniques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72" name="Google Shape;1072;p45"/>
          <p:cNvSpPr txBox="1"/>
          <p:nvPr>
            <p:ph idx="6" type="subTitle"/>
          </p:nvPr>
        </p:nvSpPr>
        <p:spPr>
          <a:xfrm>
            <a:off x="734450" y="3608229"/>
            <a:ext cx="35589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Apply One vs. One strategy for better handling of class imbalance.</a:t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73" name="Google Shape;1073;p45"/>
          <p:cNvSpPr txBox="1"/>
          <p:nvPr>
            <p:ph idx="7" type="ctrTitle"/>
          </p:nvPr>
        </p:nvSpPr>
        <p:spPr>
          <a:xfrm>
            <a:off x="5785904" y="3046800"/>
            <a:ext cx="3137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Hyperparameter Optimization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74" name="Google Shape;1074;p45"/>
          <p:cNvSpPr txBox="1"/>
          <p:nvPr>
            <p:ph idx="8" type="subTitle"/>
          </p:nvPr>
        </p:nvSpPr>
        <p:spPr>
          <a:xfrm>
            <a:off x="5785900" y="3563525"/>
            <a:ext cx="2414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ost"/>
                <a:ea typeface="Jost"/>
                <a:cs typeface="Jost"/>
                <a:sym typeface="Jost"/>
              </a:rPr>
              <a:t>Fine-tune the model, e.g. increasing # of epochs for better learning outcomes.</a:t>
            </a:r>
            <a:endParaRPr sz="1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6"/>
          <p:cNvSpPr txBox="1"/>
          <p:nvPr>
            <p:ph type="title"/>
          </p:nvPr>
        </p:nvSpPr>
        <p:spPr>
          <a:xfrm>
            <a:off x="717125" y="445025"/>
            <a:ext cx="39255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80" name="Google Shape;1080;p46"/>
          <p:cNvSpPr txBox="1"/>
          <p:nvPr>
            <p:ph idx="4294967295" type="subTitle"/>
          </p:nvPr>
        </p:nvSpPr>
        <p:spPr>
          <a:xfrm>
            <a:off x="713100" y="1700525"/>
            <a:ext cx="3434700" cy="13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/>
              <a:t>Do you have any questions?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81" name="Google Shape;1081;p46"/>
          <p:cNvSpPr txBox="1"/>
          <p:nvPr/>
        </p:nvSpPr>
        <p:spPr>
          <a:xfrm>
            <a:off x="713100" y="4289777"/>
            <a:ext cx="26946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grpSp>
        <p:nvGrpSpPr>
          <p:cNvPr id="1082" name="Google Shape;1082;p46"/>
          <p:cNvGrpSpPr/>
          <p:nvPr/>
        </p:nvGrpSpPr>
        <p:grpSpPr>
          <a:xfrm>
            <a:off x="765954" y="3083217"/>
            <a:ext cx="497490" cy="496975"/>
            <a:chOff x="3752358" y="3817349"/>
            <a:chExt cx="346056" cy="345674"/>
          </a:xfrm>
        </p:grpSpPr>
        <p:sp>
          <p:nvSpPr>
            <p:cNvPr id="1083" name="Google Shape;1083;p46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7" name="Google Shape;1087;p46"/>
          <p:cNvSpPr txBox="1"/>
          <p:nvPr/>
        </p:nvSpPr>
        <p:spPr>
          <a:xfrm>
            <a:off x="1341300" y="3174650"/>
            <a:ext cx="14382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Tarek Zain</a:t>
            </a:r>
            <a:endParaRPr sz="16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6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48" name="Google Shape;848;p36"/>
          <p:cNvSpPr txBox="1"/>
          <p:nvPr>
            <p:ph idx="2" type="ctrTitle"/>
          </p:nvPr>
        </p:nvSpPr>
        <p:spPr>
          <a:xfrm>
            <a:off x="717127" y="1783080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49" name="Google Shape;849;p36"/>
          <p:cNvSpPr txBox="1"/>
          <p:nvPr>
            <p:ph idx="3" type="title"/>
          </p:nvPr>
        </p:nvSpPr>
        <p:spPr>
          <a:xfrm>
            <a:off x="1271377" y="11887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50" name="Google Shape;850;p36"/>
          <p:cNvSpPr txBox="1"/>
          <p:nvPr>
            <p:ph idx="4" type="ctrTitle"/>
          </p:nvPr>
        </p:nvSpPr>
        <p:spPr>
          <a:xfrm>
            <a:off x="3511050" y="1786375"/>
            <a:ext cx="21219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</a:t>
            </a:r>
            <a:endParaRPr/>
          </a:p>
        </p:txBody>
      </p:sp>
      <p:sp>
        <p:nvSpPr>
          <p:cNvPr id="851" name="Google Shape;851;p36"/>
          <p:cNvSpPr txBox="1"/>
          <p:nvPr>
            <p:ph idx="6" type="title"/>
          </p:nvPr>
        </p:nvSpPr>
        <p:spPr>
          <a:xfrm>
            <a:off x="4065600" y="1189577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2" name="Google Shape;852;p36"/>
          <p:cNvSpPr txBox="1"/>
          <p:nvPr>
            <p:ph idx="7" type="ctrTitle"/>
          </p:nvPr>
        </p:nvSpPr>
        <p:spPr>
          <a:xfrm>
            <a:off x="717127" y="3535793"/>
            <a:ext cx="21213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36"/>
          <p:cNvSpPr txBox="1"/>
          <p:nvPr>
            <p:ph idx="9" type="title"/>
          </p:nvPr>
        </p:nvSpPr>
        <p:spPr>
          <a:xfrm>
            <a:off x="1271377" y="2943468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54" name="Google Shape;854;p36"/>
          <p:cNvSpPr txBox="1"/>
          <p:nvPr>
            <p:ph idx="13" type="ctrTitle"/>
          </p:nvPr>
        </p:nvSpPr>
        <p:spPr>
          <a:xfrm>
            <a:off x="4039050" y="3511800"/>
            <a:ext cx="10659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55" name="Google Shape;855;p36"/>
          <p:cNvSpPr txBox="1"/>
          <p:nvPr>
            <p:ph idx="15" type="title"/>
          </p:nvPr>
        </p:nvSpPr>
        <p:spPr>
          <a:xfrm>
            <a:off x="4065600" y="2943049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56" name="Google Shape;856;p36"/>
          <p:cNvSpPr txBox="1"/>
          <p:nvPr>
            <p:ph idx="16" type="ctrTitle"/>
          </p:nvPr>
        </p:nvSpPr>
        <p:spPr>
          <a:xfrm>
            <a:off x="6309757" y="1783080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857" name="Google Shape;857;p36"/>
          <p:cNvSpPr txBox="1"/>
          <p:nvPr>
            <p:ph idx="18" type="ctrTitle"/>
          </p:nvPr>
        </p:nvSpPr>
        <p:spPr>
          <a:xfrm>
            <a:off x="6505157" y="3537153"/>
            <a:ext cx="21213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858" name="Google Shape;858;p36"/>
          <p:cNvSpPr txBox="1"/>
          <p:nvPr>
            <p:ph idx="20" type="title"/>
          </p:nvPr>
        </p:nvSpPr>
        <p:spPr>
          <a:xfrm>
            <a:off x="6864007" y="2945215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859" name="Google Shape;859;p36"/>
          <p:cNvSpPr txBox="1"/>
          <p:nvPr>
            <p:ph idx="21" type="title"/>
          </p:nvPr>
        </p:nvSpPr>
        <p:spPr>
          <a:xfrm>
            <a:off x="6864007" y="1188720"/>
            <a:ext cx="1012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7"/>
          <p:cNvSpPr txBox="1"/>
          <p:nvPr>
            <p:ph type="ctrTitle"/>
          </p:nvPr>
        </p:nvSpPr>
        <p:spPr>
          <a:xfrm>
            <a:off x="1522275" y="1841769"/>
            <a:ext cx="31134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The problem</a:t>
            </a:r>
            <a:endParaRPr b="1"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65" name="Google Shape;865;p37"/>
          <p:cNvSpPr txBox="1"/>
          <p:nvPr>
            <p:ph idx="1" type="subTitle"/>
          </p:nvPr>
        </p:nvSpPr>
        <p:spPr>
          <a:xfrm>
            <a:off x="1169175" y="2437273"/>
            <a:ext cx="3819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Visual pollution is </a:t>
            </a:r>
            <a:r>
              <a:rPr lang="en" sz="1600"/>
              <a:t>considered</a:t>
            </a:r>
            <a:r>
              <a:rPr lang="en" sz="1600"/>
              <a:t> as on one of the Modern day problems that has a deep impact on The aesthetics of the city and The well-being of Its residents</a:t>
            </a:r>
            <a:endParaRPr sz="1600"/>
          </a:p>
        </p:txBody>
      </p:sp>
      <p:sp>
        <p:nvSpPr>
          <p:cNvPr id="866" name="Google Shape;866;p37"/>
          <p:cNvSpPr/>
          <p:nvPr/>
        </p:nvSpPr>
        <p:spPr>
          <a:xfrm>
            <a:off x="5279616" y="1974093"/>
            <a:ext cx="2964900" cy="2787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dk2"/>
              </a:gs>
              <a:gs pos="50000">
                <a:schemeClr val="accent1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7" name="Google Shape;867;p37"/>
          <p:cNvPicPr preferRelativeResize="0"/>
          <p:nvPr/>
        </p:nvPicPr>
        <p:blipFill rotWithShape="1">
          <a:blip r:embed="rId3">
            <a:alphaModFix amt="55000"/>
          </a:blip>
          <a:srcRect b="0" l="21087" r="21092" t="0"/>
          <a:stretch/>
        </p:blipFill>
        <p:spPr>
          <a:xfrm>
            <a:off x="5292625" y="1983901"/>
            <a:ext cx="2938800" cy="2768100"/>
          </a:xfrm>
          <a:prstGeom prst="roundRect">
            <a:avLst>
              <a:gd fmla="val 14845" name="adj"/>
            </a:avLst>
          </a:prstGeom>
          <a:noFill/>
          <a:ln>
            <a:noFill/>
          </a:ln>
          <a:effectLst>
            <a:outerShdw blurRad="85725" rotWithShape="0" algn="bl" dir="9060000" dist="200025">
              <a:srgbClr val="000000">
                <a:alpha val="36000"/>
              </a:srgbClr>
            </a:outerShdw>
          </a:effectLst>
        </p:spPr>
      </p:pic>
      <p:grpSp>
        <p:nvGrpSpPr>
          <p:cNvPr id="868" name="Google Shape;868;p37"/>
          <p:cNvGrpSpPr/>
          <p:nvPr/>
        </p:nvGrpSpPr>
        <p:grpSpPr>
          <a:xfrm>
            <a:off x="7499482" y="4158665"/>
            <a:ext cx="942889" cy="789550"/>
            <a:chOff x="1963425" y="2279725"/>
            <a:chExt cx="1496175" cy="1287800"/>
          </a:xfrm>
        </p:grpSpPr>
        <p:sp>
          <p:nvSpPr>
            <p:cNvPr id="869" name="Google Shape;869;p37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7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7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" name="Google Shape;918;p37"/>
          <p:cNvGrpSpPr/>
          <p:nvPr/>
        </p:nvGrpSpPr>
        <p:grpSpPr>
          <a:xfrm>
            <a:off x="5142682" y="1434440"/>
            <a:ext cx="942889" cy="789550"/>
            <a:chOff x="1963425" y="2279725"/>
            <a:chExt cx="1496175" cy="1287800"/>
          </a:xfrm>
        </p:grpSpPr>
        <p:sp>
          <p:nvSpPr>
            <p:cNvPr id="919" name="Google Shape;919;p37"/>
            <p:cNvSpPr/>
            <p:nvPr/>
          </p:nvSpPr>
          <p:spPr>
            <a:xfrm>
              <a:off x="196455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4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4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20787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2" y="0"/>
                  </a:moveTo>
                  <a:cubicBezTo>
                    <a:pt x="382" y="0"/>
                    <a:pt x="176" y="139"/>
                    <a:pt x="87" y="351"/>
                  </a:cubicBezTo>
                  <a:cubicBezTo>
                    <a:pt x="0" y="563"/>
                    <a:pt x="49" y="809"/>
                    <a:pt x="211" y="972"/>
                  </a:cubicBezTo>
                  <a:cubicBezTo>
                    <a:pt x="320" y="1081"/>
                    <a:pt x="465" y="1138"/>
                    <a:pt x="613" y="1138"/>
                  </a:cubicBezTo>
                  <a:cubicBezTo>
                    <a:pt x="687" y="1138"/>
                    <a:pt x="761" y="1124"/>
                    <a:pt x="831" y="1095"/>
                  </a:cubicBezTo>
                  <a:cubicBezTo>
                    <a:pt x="1045" y="1007"/>
                    <a:pt x="1183" y="799"/>
                    <a:pt x="1183" y="569"/>
                  </a:cubicBezTo>
                  <a:cubicBezTo>
                    <a:pt x="1183" y="254"/>
                    <a:pt x="929" y="0"/>
                    <a:pt x="614" y="0"/>
                  </a:cubicBezTo>
                  <a:cubicBezTo>
                    <a:pt x="613" y="0"/>
                    <a:pt x="613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452275" y="3539025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7" y="0"/>
                  </a:moveTo>
                  <a:cubicBezTo>
                    <a:pt x="616" y="0"/>
                    <a:pt x="615" y="0"/>
                    <a:pt x="614" y="0"/>
                  </a:cubicBezTo>
                  <a:cubicBezTo>
                    <a:pt x="385" y="0"/>
                    <a:pt x="177" y="139"/>
                    <a:pt x="89" y="351"/>
                  </a:cubicBezTo>
                  <a:cubicBezTo>
                    <a:pt x="0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2" y="1095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5"/>
                    <a:pt x="930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697800" y="35390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4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4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941125" y="3539025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7" y="0"/>
                  </a:moveTo>
                  <a:cubicBezTo>
                    <a:pt x="616" y="0"/>
                    <a:pt x="616" y="0"/>
                    <a:pt x="615" y="0"/>
                  </a:cubicBezTo>
                  <a:cubicBezTo>
                    <a:pt x="384" y="0"/>
                    <a:pt x="177" y="139"/>
                    <a:pt x="88" y="351"/>
                  </a:cubicBezTo>
                  <a:cubicBezTo>
                    <a:pt x="1" y="563"/>
                    <a:pt x="49" y="809"/>
                    <a:pt x="212" y="972"/>
                  </a:cubicBezTo>
                  <a:cubicBezTo>
                    <a:pt x="321" y="1081"/>
                    <a:pt x="466" y="1138"/>
                    <a:pt x="614" y="1138"/>
                  </a:cubicBezTo>
                  <a:cubicBezTo>
                    <a:pt x="688" y="1138"/>
                    <a:pt x="762" y="1124"/>
                    <a:pt x="833" y="1095"/>
                  </a:cubicBezTo>
                  <a:cubicBezTo>
                    <a:pt x="1045" y="1007"/>
                    <a:pt x="1184" y="799"/>
                    <a:pt x="1184" y="569"/>
                  </a:cubicBezTo>
                  <a:cubicBezTo>
                    <a:pt x="1184" y="255"/>
                    <a:pt x="931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185525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6" y="0"/>
                  </a:moveTo>
                  <a:cubicBezTo>
                    <a:pt x="386" y="0"/>
                    <a:pt x="178" y="139"/>
                    <a:pt x="89" y="351"/>
                  </a:cubicBezTo>
                  <a:cubicBezTo>
                    <a:pt x="1" y="564"/>
                    <a:pt x="49" y="809"/>
                    <a:pt x="213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7"/>
                    <a:pt x="1185" y="799"/>
                    <a:pt x="1185" y="569"/>
                  </a:cubicBezTo>
                  <a:cubicBezTo>
                    <a:pt x="1185" y="254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429950" y="3539025"/>
              <a:ext cx="29650" cy="28475"/>
            </a:xfrm>
            <a:custGeom>
              <a:rect b="b" l="l" r="r" t="t"/>
              <a:pathLst>
                <a:path extrusionOk="0" h="1139" w="1186">
                  <a:moveTo>
                    <a:pt x="615" y="0"/>
                  </a:moveTo>
                  <a:cubicBezTo>
                    <a:pt x="385" y="0"/>
                    <a:pt x="177" y="139"/>
                    <a:pt x="89" y="351"/>
                  </a:cubicBezTo>
                  <a:cubicBezTo>
                    <a:pt x="1" y="564"/>
                    <a:pt x="50" y="809"/>
                    <a:pt x="212" y="972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7"/>
                    <a:pt x="1185" y="799"/>
                    <a:pt x="1185" y="569"/>
                  </a:cubicBezTo>
                  <a:cubicBezTo>
                    <a:pt x="1185" y="254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196455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20787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09"/>
                    <a:pt x="211" y="973"/>
                  </a:cubicBezTo>
                  <a:cubicBezTo>
                    <a:pt x="320" y="1081"/>
                    <a:pt x="465" y="1139"/>
                    <a:pt x="614" y="1139"/>
                  </a:cubicBezTo>
                  <a:cubicBezTo>
                    <a:pt x="687" y="1139"/>
                    <a:pt x="762" y="1125"/>
                    <a:pt x="832" y="1095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2452275" y="33291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2697800" y="33291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2941125" y="33291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2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3185525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8" y="1139"/>
                    <a:pt x="617" y="1139"/>
                  </a:cubicBezTo>
                  <a:cubicBezTo>
                    <a:pt x="690" y="1139"/>
                    <a:pt x="764" y="1125"/>
                    <a:pt x="834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429950" y="33291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2" y="1082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196455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220787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4" y="1"/>
                  </a:moveTo>
                  <a:cubicBezTo>
                    <a:pt x="384" y="1"/>
                    <a:pt x="176" y="139"/>
                    <a:pt x="87" y="351"/>
                  </a:cubicBezTo>
                  <a:cubicBezTo>
                    <a:pt x="0" y="564"/>
                    <a:pt x="49" y="809"/>
                    <a:pt x="211" y="973"/>
                  </a:cubicBezTo>
                  <a:cubicBezTo>
                    <a:pt x="320" y="1081"/>
                    <a:pt x="465" y="1139"/>
                    <a:pt x="613" y="1139"/>
                  </a:cubicBezTo>
                  <a:cubicBezTo>
                    <a:pt x="687" y="1139"/>
                    <a:pt x="761" y="1125"/>
                    <a:pt x="831" y="1095"/>
                  </a:cubicBezTo>
                  <a:cubicBezTo>
                    <a:pt x="1045" y="1008"/>
                    <a:pt x="1183" y="800"/>
                    <a:pt x="1183" y="569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452275" y="3119250"/>
              <a:ext cx="29625" cy="28475"/>
            </a:xfrm>
            <a:custGeom>
              <a:rect b="b" l="l" r="r" t="t"/>
              <a:pathLst>
                <a:path extrusionOk="0" h="1139" w="1185">
                  <a:moveTo>
                    <a:pt x="614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0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2" y="1095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697800" y="3119250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2941125" y="3119250"/>
              <a:ext cx="29600" cy="28475"/>
            </a:xfrm>
            <a:custGeom>
              <a:rect b="b" l="l" r="r" t="t"/>
              <a:pathLst>
                <a:path extrusionOk="0" h="1139" w="1184">
                  <a:moveTo>
                    <a:pt x="615" y="1"/>
                  </a:moveTo>
                  <a:cubicBezTo>
                    <a:pt x="384" y="1"/>
                    <a:pt x="177" y="139"/>
                    <a:pt x="88" y="351"/>
                  </a:cubicBezTo>
                  <a:cubicBezTo>
                    <a:pt x="1" y="565"/>
                    <a:pt x="49" y="809"/>
                    <a:pt x="212" y="973"/>
                  </a:cubicBezTo>
                  <a:cubicBezTo>
                    <a:pt x="321" y="1081"/>
                    <a:pt x="466" y="1139"/>
                    <a:pt x="614" y="1139"/>
                  </a:cubicBezTo>
                  <a:cubicBezTo>
                    <a:pt x="688" y="1139"/>
                    <a:pt x="762" y="1125"/>
                    <a:pt x="833" y="1095"/>
                  </a:cubicBezTo>
                  <a:cubicBezTo>
                    <a:pt x="1045" y="1008"/>
                    <a:pt x="1184" y="800"/>
                    <a:pt x="1184" y="569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3185525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39"/>
                    <a:pt x="89" y="351"/>
                  </a:cubicBezTo>
                  <a:cubicBezTo>
                    <a:pt x="1" y="565"/>
                    <a:pt x="49" y="809"/>
                    <a:pt x="213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89" y="1139"/>
                    <a:pt x="763" y="1125"/>
                    <a:pt x="833" y="1096"/>
                  </a:cubicBezTo>
                  <a:cubicBezTo>
                    <a:pt x="1046" y="1008"/>
                    <a:pt x="1185" y="800"/>
                    <a:pt x="1185" y="569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429950" y="31192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39"/>
                    <a:pt x="89" y="351"/>
                  </a:cubicBezTo>
                  <a:cubicBezTo>
                    <a:pt x="1" y="565"/>
                    <a:pt x="50" y="809"/>
                    <a:pt x="212" y="973"/>
                  </a:cubicBezTo>
                  <a:cubicBezTo>
                    <a:pt x="322" y="1081"/>
                    <a:pt x="468" y="1139"/>
                    <a:pt x="616" y="1139"/>
                  </a:cubicBezTo>
                  <a:cubicBezTo>
                    <a:pt x="690" y="1139"/>
                    <a:pt x="763" y="1125"/>
                    <a:pt x="833" y="1096"/>
                  </a:cubicBezTo>
                  <a:cubicBezTo>
                    <a:pt x="1047" y="1008"/>
                    <a:pt x="1185" y="800"/>
                    <a:pt x="1185" y="569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196455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5"/>
                    <a:pt x="0" y="569"/>
                  </a:cubicBezTo>
                  <a:cubicBezTo>
                    <a:pt x="0" y="884"/>
                    <a:pt x="256" y="1139"/>
                    <a:pt x="570" y="1139"/>
                  </a:cubicBezTo>
                  <a:cubicBezTo>
                    <a:pt x="885" y="1139"/>
                    <a:pt x="1139" y="884"/>
                    <a:pt x="1139" y="569"/>
                  </a:cubicBezTo>
                  <a:cubicBezTo>
                    <a:pt x="1139" y="255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220787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2"/>
                  </a:cubicBezTo>
                  <a:cubicBezTo>
                    <a:pt x="0" y="564"/>
                    <a:pt x="49" y="810"/>
                    <a:pt x="211" y="972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5"/>
                    <a:pt x="832" y="1096"/>
                  </a:cubicBezTo>
                  <a:cubicBezTo>
                    <a:pt x="1045" y="1007"/>
                    <a:pt x="1183" y="801"/>
                    <a:pt x="1183" y="570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2452275" y="290935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4"/>
                    <a:pt x="49" y="810"/>
                    <a:pt x="212" y="972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5"/>
                    <a:pt x="832" y="1096"/>
                  </a:cubicBezTo>
                  <a:cubicBezTo>
                    <a:pt x="1046" y="1007"/>
                    <a:pt x="1185" y="801"/>
                    <a:pt x="1185" y="570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697800" y="29093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5"/>
                    <a:pt x="1" y="569"/>
                  </a:cubicBezTo>
                  <a:cubicBezTo>
                    <a:pt x="1" y="884"/>
                    <a:pt x="256" y="1139"/>
                    <a:pt x="571" y="1139"/>
                  </a:cubicBezTo>
                  <a:cubicBezTo>
                    <a:pt x="885" y="1139"/>
                    <a:pt x="1140" y="884"/>
                    <a:pt x="1140" y="569"/>
                  </a:cubicBezTo>
                  <a:cubicBezTo>
                    <a:pt x="1140" y="255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941125" y="290935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4"/>
                    <a:pt x="49" y="810"/>
                    <a:pt x="212" y="972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5"/>
                    <a:pt x="833" y="1096"/>
                  </a:cubicBezTo>
                  <a:cubicBezTo>
                    <a:pt x="1045" y="1007"/>
                    <a:pt x="1184" y="801"/>
                    <a:pt x="1184" y="570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3185525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4"/>
                    <a:pt x="49" y="810"/>
                    <a:pt x="213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4" y="1096"/>
                  </a:cubicBezTo>
                  <a:cubicBezTo>
                    <a:pt x="1046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3429950" y="2909350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4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5"/>
                    <a:pt x="833" y="1096"/>
                  </a:cubicBezTo>
                  <a:cubicBezTo>
                    <a:pt x="1047" y="1009"/>
                    <a:pt x="1185" y="801"/>
                    <a:pt x="1185" y="570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196455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1"/>
                  </a:moveTo>
                  <a:cubicBezTo>
                    <a:pt x="256" y="1"/>
                    <a:pt x="0" y="255"/>
                    <a:pt x="0" y="570"/>
                  </a:cubicBezTo>
                  <a:cubicBezTo>
                    <a:pt x="0" y="884"/>
                    <a:pt x="256" y="1140"/>
                    <a:pt x="570" y="1140"/>
                  </a:cubicBezTo>
                  <a:cubicBezTo>
                    <a:pt x="885" y="1140"/>
                    <a:pt x="1139" y="884"/>
                    <a:pt x="1139" y="570"/>
                  </a:cubicBezTo>
                  <a:cubicBezTo>
                    <a:pt x="1139" y="255"/>
                    <a:pt x="885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20787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40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6" y="1140"/>
                    <a:pt x="615" y="1140"/>
                  </a:cubicBezTo>
                  <a:cubicBezTo>
                    <a:pt x="688" y="1140"/>
                    <a:pt x="761" y="1126"/>
                    <a:pt x="831" y="1097"/>
                  </a:cubicBezTo>
                  <a:cubicBezTo>
                    <a:pt x="1045" y="1008"/>
                    <a:pt x="1183" y="800"/>
                    <a:pt x="1183" y="570"/>
                  </a:cubicBezTo>
                  <a:cubicBezTo>
                    <a:pt x="1183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452275" y="269947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2697800" y="269947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1"/>
                  </a:moveTo>
                  <a:cubicBezTo>
                    <a:pt x="256" y="1"/>
                    <a:pt x="1" y="255"/>
                    <a:pt x="1" y="570"/>
                  </a:cubicBezTo>
                  <a:cubicBezTo>
                    <a:pt x="1" y="884"/>
                    <a:pt x="256" y="1140"/>
                    <a:pt x="571" y="1140"/>
                  </a:cubicBezTo>
                  <a:cubicBezTo>
                    <a:pt x="885" y="1140"/>
                    <a:pt x="1140" y="884"/>
                    <a:pt x="1140" y="570"/>
                  </a:cubicBezTo>
                  <a:cubicBezTo>
                    <a:pt x="1140" y="255"/>
                    <a:pt x="88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2941125" y="269947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40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6" y="1140"/>
                  </a:cubicBezTo>
                  <a:cubicBezTo>
                    <a:pt x="689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0"/>
                  </a:cubicBezTo>
                  <a:cubicBezTo>
                    <a:pt x="1184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3185525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1"/>
                  </a:moveTo>
                  <a:cubicBezTo>
                    <a:pt x="386" y="1"/>
                    <a:pt x="178" y="140"/>
                    <a:pt x="89" y="352"/>
                  </a:cubicBezTo>
                  <a:cubicBezTo>
                    <a:pt x="1" y="565"/>
                    <a:pt x="49" y="811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6" y="1008"/>
                    <a:pt x="1185" y="800"/>
                    <a:pt x="1185" y="570"/>
                  </a:cubicBezTo>
                  <a:cubicBezTo>
                    <a:pt x="1185" y="255"/>
                    <a:pt x="931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3429950" y="269947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1"/>
                  </a:moveTo>
                  <a:cubicBezTo>
                    <a:pt x="385" y="1"/>
                    <a:pt x="177" y="140"/>
                    <a:pt x="89" y="352"/>
                  </a:cubicBezTo>
                  <a:cubicBezTo>
                    <a:pt x="1" y="565"/>
                    <a:pt x="50" y="811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0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19634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8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220787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1"/>
                  </a:moveTo>
                  <a:cubicBezTo>
                    <a:pt x="384" y="1"/>
                    <a:pt x="176" y="139"/>
                    <a:pt x="87" y="352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2"/>
                    <a:pt x="465" y="1140"/>
                    <a:pt x="614" y="1140"/>
                  </a:cubicBezTo>
                  <a:cubicBezTo>
                    <a:pt x="687" y="1140"/>
                    <a:pt x="762" y="1126"/>
                    <a:pt x="832" y="1097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2452275" y="2489600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2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2696700" y="2489600"/>
              <a:ext cx="29625" cy="28525"/>
            </a:xfrm>
            <a:custGeom>
              <a:rect b="b" l="l" r="r" t="t"/>
              <a:pathLst>
                <a:path extrusionOk="0" h="1141" w="1185">
                  <a:moveTo>
                    <a:pt x="615" y="1"/>
                  </a:moveTo>
                  <a:cubicBezTo>
                    <a:pt x="384" y="1"/>
                    <a:pt x="176" y="139"/>
                    <a:pt x="89" y="353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5" y="800"/>
                    <a:pt x="1185" y="571"/>
                  </a:cubicBezTo>
                  <a:cubicBezTo>
                    <a:pt x="1185" y="255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2941125" y="2489600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1"/>
                  </a:moveTo>
                  <a:cubicBezTo>
                    <a:pt x="384" y="1"/>
                    <a:pt x="177" y="139"/>
                    <a:pt x="88" y="353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2"/>
                    <a:pt x="466" y="1140"/>
                    <a:pt x="615" y="1140"/>
                  </a:cubicBezTo>
                  <a:cubicBezTo>
                    <a:pt x="688" y="1140"/>
                    <a:pt x="762" y="1126"/>
                    <a:pt x="833" y="1097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3185525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6" y="1"/>
                  </a:moveTo>
                  <a:cubicBezTo>
                    <a:pt x="386" y="1"/>
                    <a:pt x="178" y="139"/>
                    <a:pt x="89" y="353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6" y="1140"/>
                  </a:cubicBezTo>
                  <a:cubicBezTo>
                    <a:pt x="689" y="1140"/>
                    <a:pt x="763" y="1126"/>
                    <a:pt x="834" y="1097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30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3429950" y="2489600"/>
              <a:ext cx="29650" cy="28525"/>
            </a:xfrm>
            <a:custGeom>
              <a:rect b="b" l="l" r="r" t="t"/>
              <a:pathLst>
                <a:path extrusionOk="0" h="1141" w="1186">
                  <a:moveTo>
                    <a:pt x="615" y="1"/>
                  </a:moveTo>
                  <a:cubicBezTo>
                    <a:pt x="385" y="1"/>
                    <a:pt x="177" y="139"/>
                    <a:pt x="89" y="353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7"/>
                  </a:cubicBezTo>
                  <a:cubicBezTo>
                    <a:pt x="1047" y="1008"/>
                    <a:pt x="1185" y="800"/>
                    <a:pt x="1185" y="571"/>
                  </a:cubicBezTo>
                  <a:cubicBezTo>
                    <a:pt x="1185" y="255"/>
                    <a:pt x="930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196455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6" y="0"/>
                    <a:pt x="0" y="256"/>
                    <a:pt x="0" y="571"/>
                  </a:cubicBezTo>
                  <a:cubicBezTo>
                    <a:pt x="0" y="885"/>
                    <a:pt x="256" y="1139"/>
                    <a:pt x="570" y="1139"/>
                  </a:cubicBezTo>
                  <a:cubicBezTo>
                    <a:pt x="885" y="1139"/>
                    <a:pt x="1139" y="885"/>
                    <a:pt x="1139" y="571"/>
                  </a:cubicBezTo>
                  <a:cubicBezTo>
                    <a:pt x="1139" y="256"/>
                    <a:pt x="885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220787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4" y="0"/>
                  </a:moveTo>
                  <a:cubicBezTo>
                    <a:pt x="384" y="0"/>
                    <a:pt x="176" y="139"/>
                    <a:pt x="87" y="351"/>
                  </a:cubicBezTo>
                  <a:cubicBezTo>
                    <a:pt x="0" y="565"/>
                    <a:pt x="49" y="810"/>
                    <a:pt x="211" y="973"/>
                  </a:cubicBezTo>
                  <a:cubicBezTo>
                    <a:pt x="320" y="1081"/>
                    <a:pt x="466" y="1139"/>
                    <a:pt x="615" y="1139"/>
                  </a:cubicBezTo>
                  <a:cubicBezTo>
                    <a:pt x="688" y="1139"/>
                    <a:pt x="761" y="1125"/>
                    <a:pt x="831" y="1096"/>
                  </a:cubicBezTo>
                  <a:cubicBezTo>
                    <a:pt x="1045" y="1008"/>
                    <a:pt x="1183" y="800"/>
                    <a:pt x="1183" y="571"/>
                  </a:cubicBezTo>
                  <a:cubicBezTo>
                    <a:pt x="1183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2452275" y="2279725"/>
              <a:ext cx="29625" cy="28500"/>
            </a:xfrm>
            <a:custGeom>
              <a:rect b="b" l="l" r="r" t="t"/>
              <a:pathLst>
                <a:path extrusionOk="0" h="1140" w="1185">
                  <a:moveTo>
                    <a:pt x="614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0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2" y="1096"/>
                  </a:cubicBezTo>
                  <a:cubicBezTo>
                    <a:pt x="1046" y="1008"/>
                    <a:pt x="1185" y="800"/>
                    <a:pt x="1185" y="571"/>
                  </a:cubicBezTo>
                  <a:cubicBezTo>
                    <a:pt x="1185" y="256"/>
                    <a:pt x="929" y="0"/>
                    <a:pt x="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2697800" y="2279725"/>
              <a:ext cx="28500" cy="28500"/>
            </a:xfrm>
            <a:custGeom>
              <a:rect b="b" l="l" r="r" t="t"/>
              <a:pathLst>
                <a:path extrusionOk="0" h="1140" w="1140">
                  <a:moveTo>
                    <a:pt x="571" y="0"/>
                  </a:moveTo>
                  <a:cubicBezTo>
                    <a:pt x="256" y="0"/>
                    <a:pt x="1" y="256"/>
                    <a:pt x="1" y="571"/>
                  </a:cubicBezTo>
                  <a:cubicBezTo>
                    <a:pt x="1" y="885"/>
                    <a:pt x="256" y="1139"/>
                    <a:pt x="571" y="1139"/>
                  </a:cubicBezTo>
                  <a:cubicBezTo>
                    <a:pt x="885" y="1139"/>
                    <a:pt x="1140" y="885"/>
                    <a:pt x="1140" y="571"/>
                  </a:cubicBezTo>
                  <a:cubicBezTo>
                    <a:pt x="1140" y="256"/>
                    <a:pt x="885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2941125" y="2279725"/>
              <a:ext cx="29600" cy="28500"/>
            </a:xfrm>
            <a:custGeom>
              <a:rect b="b" l="l" r="r" t="t"/>
              <a:pathLst>
                <a:path extrusionOk="0" h="1140" w="1184">
                  <a:moveTo>
                    <a:pt x="615" y="0"/>
                  </a:moveTo>
                  <a:cubicBezTo>
                    <a:pt x="384" y="0"/>
                    <a:pt x="177" y="139"/>
                    <a:pt x="88" y="352"/>
                  </a:cubicBezTo>
                  <a:cubicBezTo>
                    <a:pt x="1" y="565"/>
                    <a:pt x="49" y="810"/>
                    <a:pt x="212" y="973"/>
                  </a:cubicBezTo>
                  <a:cubicBezTo>
                    <a:pt x="321" y="1081"/>
                    <a:pt x="467" y="1139"/>
                    <a:pt x="616" y="1139"/>
                  </a:cubicBezTo>
                  <a:cubicBezTo>
                    <a:pt x="689" y="1139"/>
                    <a:pt x="762" y="1125"/>
                    <a:pt x="833" y="1096"/>
                  </a:cubicBezTo>
                  <a:cubicBezTo>
                    <a:pt x="1045" y="1008"/>
                    <a:pt x="1184" y="800"/>
                    <a:pt x="1184" y="571"/>
                  </a:cubicBezTo>
                  <a:cubicBezTo>
                    <a:pt x="1184" y="256"/>
                    <a:pt x="929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3185525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6" y="0"/>
                  </a:moveTo>
                  <a:cubicBezTo>
                    <a:pt x="386" y="0"/>
                    <a:pt x="178" y="139"/>
                    <a:pt x="89" y="352"/>
                  </a:cubicBezTo>
                  <a:cubicBezTo>
                    <a:pt x="1" y="565"/>
                    <a:pt x="49" y="810"/>
                    <a:pt x="213" y="973"/>
                  </a:cubicBezTo>
                  <a:cubicBezTo>
                    <a:pt x="322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6" y="1008"/>
                    <a:pt x="1185" y="801"/>
                    <a:pt x="1185" y="571"/>
                  </a:cubicBezTo>
                  <a:cubicBezTo>
                    <a:pt x="1185" y="256"/>
                    <a:pt x="931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3429950" y="2279725"/>
              <a:ext cx="29650" cy="28500"/>
            </a:xfrm>
            <a:custGeom>
              <a:rect b="b" l="l" r="r" t="t"/>
              <a:pathLst>
                <a:path extrusionOk="0" h="1140" w="1186">
                  <a:moveTo>
                    <a:pt x="615" y="0"/>
                  </a:moveTo>
                  <a:cubicBezTo>
                    <a:pt x="385" y="0"/>
                    <a:pt x="177" y="139"/>
                    <a:pt x="89" y="352"/>
                  </a:cubicBezTo>
                  <a:cubicBezTo>
                    <a:pt x="1" y="565"/>
                    <a:pt x="50" y="810"/>
                    <a:pt x="212" y="973"/>
                  </a:cubicBezTo>
                  <a:cubicBezTo>
                    <a:pt x="321" y="1082"/>
                    <a:pt x="467" y="1140"/>
                    <a:pt x="615" y="1140"/>
                  </a:cubicBezTo>
                  <a:cubicBezTo>
                    <a:pt x="689" y="1140"/>
                    <a:pt x="763" y="1126"/>
                    <a:pt x="833" y="1096"/>
                  </a:cubicBezTo>
                  <a:cubicBezTo>
                    <a:pt x="1047" y="1008"/>
                    <a:pt x="1185" y="801"/>
                    <a:pt x="1185" y="571"/>
                  </a:cubicBezTo>
                  <a:cubicBezTo>
                    <a:pt x="1185" y="256"/>
                    <a:pt x="930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8"/>
          <p:cNvSpPr txBox="1"/>
          <p:nvPr>
            <p:ph type="title"/>
          </p:nvPr>
        </p:nvSpPr>
        <p:spPr>
          <a:xfrm>
            <a:off x="717125" y="4450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</a:rPr>
              <a:t>Statistics</a:t>
            </a:r>
            <a:endParaRPr b="1"/>
          </a:p>
        </p:txBody>
      </p:sp>
      <p:sp>
        <p:nvSpPr>
          <p:cNvPr id="973" name="Google Shape;973;p38"/>
          <p:cNvSpPr/>
          <p:nvPr/>
        </p:nvSpPr>
        <p:spPr>
          <a:xfrm>
            <a:off x="6683705" y="2436518"/>
            <a:ext cx="731400" cy="731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38"/>
          <p:cNvSpPr/>
          <p:nvPr/>
        </p:nvSpPr>
        <p:spPr>
          <a:xfrm>
            <a:off x="4206300" y="2436518"/>
            <a:ext cx="731400" cy="731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38"/>
          <p:cNvSpPr/>
          <p:nvPr/>
        </p:nvSpPr>
        <p:spPr>
          <a:xfrm>
            <a:off x="1728893" y="2436518"/>
            <a:ext cx="731400" cy="731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38"/>
          <p:cNvSpPr txBox="1"/>
          <p:nvPr/>
        </p:nvSpPr>
        <p:spPr>
          <a:xfrm>
            <a:off x="3799350" y="3474947"/>
            <a:ext cx="15453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Spectate in Saudi Arabia </a:t>
            </a:r>
            <a:endParaRPr>
              <a:solidFill>
                <a:schemeClr val="dk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977" name="Google Shape;977;p38"/>
          <p:cNvSpPr txBox="1"/>
          <p:nvPr/>
        </p:nvSpPr>
        <p:spPr>
          <a:xfrm>
            <a:off x="3799350" y="1689488"/>
            <a:ext cx="1545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4k worker</a:t>
            </a:r>
            <a:endParaRPr sz="23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978" name="Google Shape;978;p38"/>
          <p:cNvSpPr txBox="1"/>
          <p:nvPr/>
        </p:nvSpPr>
        <p:spPr>
          <a:xfrm>
            <a:off x="1321943" y="3474957"/>
            <a:ext cx="1545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979" name="Google Shape;979;p38"/>
          <p:cNvSpPr txBox="1"/>
          <p:nvPr/>
        </p:nvSpPr>
        <p:spPr>
          <a:xfrm>
            <a:off x="1321943" y="1689488"/>
            <a:ext cx="1545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1.7 </a:t>
            </a:r>
            <a:r>
              <a:rPr lang="en" sz="23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million</a:t>
            </a:r>
            <a:endParaRPr sz="23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cxnSp>
        <p:nvCxnSpPr>
          <p:cNvPr id="980" name="Google Shape;980;p38"/>
          <p:cNvCxnSpPr>
            <a:stCxn id="975" idx="3"/>
            <a:endCxn id="974" idx="1"/>
          </p:cNvCxnSpPr>
          <p:nvPr/>
        </p:nvCxnSpPr>
        <p:spPr>
          <a:xfrm>
            <a:off x="2460293" y="2802218"/>
            <a:ext cx="1746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1" name="Google Shape;981;p38"/>
          <p:cNvCxnSpPr>
            <a:endCxn id="973" idx="1"/>
          </p:cNvCxnSpPr>
          <p:nvPr/>
        </p:nvCxnSpPr>
        <p:spPr>
          <a:xfrm>
            <a:off x="4996805" y="2786618"/>
            <a:ext cx="1686900" cy="15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2" name="Google Shape;982;p38"/>
          <p:cNvSpPr txBox="1"/>
          <p:nvPr/>
        </p:nvSpPr>
        <p:spPr>
          <a:xfrm>
            <a:off x="6276750" y="3474947"/>
            <a:ext cx="15453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Visual pollution </a:t>
            </a:r>
            <a:r>
              <a:rPr lang="en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Manual </a:t>
            </a:r>
            <a:r>
              <a:rPr lang="en">
                <a:solidFill>
                  <a:schemeClr val="dk1"/>
                </a:solidFill>
                <a:latin typeface="Dosis Light"/>
                <a:ea typeface="Dosis Light"/>
                <a:cs typeface="Dosis Light"/>
                <a:sym typeface="Dosis Light"/>
              </a:rPr>
              <a:t>detections monthly</a:t>
            </a:r>
            <a:endParaRPr>
              <a:solidFill>
                <a:schemeClr val="dk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  <p:sp>
        <p:nvSpPr>
          <p:cNvPr id="983" name="Google Shape;983;p38"/>
          <p:cNvSpPr txBox="1"/>
          <p:nvPr/>
        </p:nvSpPr>
        <p:spPr>
          <a:xfrm>
            <a:off x="6276755" y="1689488"/>
            <a:ext cx="1545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Jost"/>
                <a:ea typeface="Jost"/>
                <a:cs typeface="Jost"/>
                <a:sym typeface="Jost"/>
              </a:rPr>
              <a:t>28k</a:t>
            </a:r>
            <a:endParaRPr sz="2300">
              <a:solidFill>
                <a:schemeClr val="dk2"/>
              </a:solidFill>
              <a:latin typeface="Jost"/>
              <a:ea typeface="Jost"/>
              <a:cs typeface="Jost"/>
              <a:sym typeface="Jost"/>
            </a:endParaRPr>
          </a:p>
        </p:txBody>
      </p:sp>
      <p:cxnSp>
        <p:nvCxnSpPr>
          <p:cNvPr id="984" name="Google Shape;984;p38"/>
          <p:cNvCxnSpPr>
            <a:stCxn id="975" idx="0"/>
            <a:endCxn id="979" idx="2"/>
          </p:cNvCxnSpPr>
          <p:nvPr/>
        </p:nvCxnSpPr>
        <p:spPr>
          <a:xfrm rot="10800000">
            <a:off x="2094593" y="2055218"/>
            <a:ext cx="0" cy="3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85" name="Google Shape;985;p38"/>
          <p:cNvCxnSpPr>
            <a:stCxn id="974" idx="0"/>
            <a:endCxn id="977" idx="2"/>
          </p:cNvCxnSpPr>
          <p:nvPr/>
        </p:nvCxnSpPr>
        <p:spPr>
          <a:xfrm rot="10800000">
            <a:off x="4572000" y="2055218"/>
            <a:ext cx="0" cy="3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86" name="Google Shape;986;p38"/>
          <p:cNvCxnSpPr>
            <a:stCxn id="973" idx="0"/>
            <a:endCxn id="983" idx="2"/>
          </p:cNvCxnSpPr>
          <p:nvPr/>
        </p:nvCxnSpPr>
        <p:spPr>
          <a:xfrm rot="10800000">
            <a:off x="7049405" y="2055218"/>
            <a:ext cx="0" cy="3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87" name="Google Shape;987;p38"/>
          <p:cNvCxnSpPr>
            <a:stCxn id="978" idx="0"/>
            <a:endCxn id="975" idx="2"/>
          </p:cNvCxnSpPr>
          <p:nvPr/>
        </p:nvCxnSpPr>
        <p:spPr>
          <a:xfrm rot="10800000">
            <a:off x="2094593" y="3168057"/>
            <a:ext cx="0" cy="30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988" name="Google Shape;988;p38"/>
          <p:cNvCxnSpPr>
            <a:stCxn id="976" idx="0"/>
            <a:endCxn id="974" idx="2"/>
          </p:cNvCxnSpPr>
          <p:nvPr/>
        </p:nvCxnSpPr>
        <p:spPr>
          <a:xfrm rot="10800000">
            <a:off x="4572000" y="3168047"/>
            <a:ext cx="0" cy="30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989" name="Google Shape;989;p38"/>
          <p:cNvCxnSpPr>
            <a:stCxn id="982" idx="0"/>
            <a:endCxn id="973" idx="2"/>
          </p:cNvCxnSpPr>
          <p:nvPr/>
        </p:nvCxnSpPr>
        <p:spPr>
          <a:xfrm rot="10800000">
            <a:off x="7049400" y="3168047"/>
            <a:ext cx="0" cy="30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sp>
        <p:nvSpPr>
          <p:cNvPr id="990" name="Google Shape;990;p38"/>
          <p:cNvSpPr/>
          <p:nvPr/>
        </p:nvSpPr>
        <p:spPr>
          <a:xfrm>
            <a:off x="4249712" y="2489125"/>
            <a:ext cx="639402" cy="62299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1" name="Google Shape;9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913" y="3549247"/>
            <a:ext cx="1165366" cy="5471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2" name="Google Shape;992;p38"/>
          <p:cNvGrpSpPr/>
          <p:nvPr/>
        </p:nvGrpSpPr>
        <p:grpSpPr>
          <a:xfrm>
            <a:off x="1777471" y="2528711"/>
            <a:ext cx="639428" cy="547157"/>
            <a:chOff x="3539102" y="2427549"/>
            <a:chExt cx="355099" cy="355481"/>
          </a:xfrm>
        </p:grpSpPr>
        <p:sp>
          <p:nvSpPr>
            <p:cNvPr id="993" name="Google Shape;993;p38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8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" name="Google Shape;995;p38"/>
          <p:cNvGrpSpPr/>
          <p:nvPr/>
        </p:nvGrpSpPr>
        <p:grpSpPr>
          <a:xfrm>
            <a:off x="6742795" y="2490786"/>
            <a:ext cx="589431" cy="623004"/>
            <a:chOff x="2206122" y="3360748"/>
            <a:chExt cx="308183" cy="347561"/>
          </a:xfrm>
        </p:grpSpPr>
        <p:sp>
          <p:nvSpPr>
            <p:cNvPr id="996" name="Google Shape;996;p38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8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8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8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8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39"/>
          <p:cNvSpPr txBox="1"/>
          <p:nvPr>
            <p:ph idx="1" type="body"/>
          </p:nvPr>
        </p:nvSpPr>
        <p:spPr>
          <a:xfrm>
            <a:off x="406475" y="1614150"/>
            <a:ext cx="2884500" cy="19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Developing a machine learning model using computer vision techniques to automatically detect visual pollution through cameras, and then provid</a:t>
            </a:r>
            <a:r>
              <a:rPr lang="en" sz="1500"/>
              <a:t>ing</a:t>
            </a:r>
            <a:r>
              <a:rPr lang="en" sz="1500"/>
              <a:t> the relevant authorities with the locations of the distortions.</a:t>
            </a:r>
            <a:endParaRPr sz="4000"/>
          </a:p>
        </p:txBody>
      </p:sp>
      <p:sp>
        <p:nvSpPr>
          <p:cNvPr id="1006" name="Google Shape;1006;p39"/>
          <p:cNvSpPr txBox="1"/>
          <p:nvPr/>
        </p:nvSpPr>
        <p:spPr>
          <a:xfrm>
            <a:off x="406475" y="680075"/>
            <a:ext cx="15165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Jost"/>
                <a:ea typeface="Jost"/>
                <a:cs typeface="Jost"/>
                <a:sym typeface="Jost"/>
              </a:rPr>
              <a:t>What is the Solution?</a:t>
            </a:r>
            <a:endParaRPr b="1" sz="1800">
              <a:solidFill>
                <a:schemeClr val="accent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0"/>
          <p:cNvSpPr txBox="1"/>
          <p:nvPr>
            <p:ph idx="3" type="ctrTitle"/>
          </p:nvPr>
        </p:nvSpPr>
        <p:spPr>
          <a:xfrm>
            <a:off x="5890713" y="309013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ML model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12" name="Google Shape;1012;p40"/>
          <p:cNvSpPr txBox="1"/>
          <p:nvPr>
            <p:ph type="title"/>
          </p:nvPr>
        </p:nvSpPr>
        <p:spPr>
          <a:xfrm>
            <a:off x="3105600" y="2088000"/>
            <a:ext cx="29328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solution in depth </a:t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“ </a:t>
            </a:r>
            <a:r>
              <a:rPr lang="en" sz="2000">
                <a:solidFill>
                  <a:schemeClr val="dk2"/>
                </a:solidFill>
              </a:rPr>
              <a:t>Technicalities </a:t>
            </a:r>
            <a:r>
              <a:rPr lang="en" sz="2000"/>
              <a:t>”</a:t>
            </a:r>
            <a:endParaRPr sz="3000"/>
          </a:p>
        </p:txBody>
      </p:sp>
      <p:sp>
        <p:nvSpPr>
          <p:cNvPr id="1013" name="Google Shape;1013;p40"/>
          <p:cNvSpPr txBox="1"/>
          <p:nvPr>
            <p:ph idx="2" type="ctrTitle"/>
          </p:nvPr>
        </p:nvSpPr>
        <p:spPr>
          <a:xfrm>
            <a:off x="691500" y="733550"/>
            <a:ext cx="2932800" cy="14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Applied image preprocessing techniques, including resizing and normalization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Prepared the dataset for effective CNN model training, focusing on pollution features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014" name="Google Shape;1014;p40"/>
          <p:cNvSpPr txBox="1"/>
          <p:nvPr>
            <p:ph idx="1" type="subTitle"/>
          </p:nvPr>
        </p:nvSpPr>
        <p:spPr>
          <a:xfrm>
            <a:off x="691503" y="309025"/>
            <a:ext cx="2497800" cy="5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Jost"/>
                <a:ea typeface="Jost"/>
                <a:cs typeface="Jost"/>
                <a:sym typeface="Jost"/>
              </a:rPr>
              <a:t>Data preprocessing</a:t>
            </a:r>
            <a:endParaRPr sz="1600">
              <a:solidFill>
                <a:schemeClr val="accent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15" name="Google Shape;1015;p40"/>
          <p:cNvSpPr txBox="1"/>
          <p:nvPr>
            <p:ph idx="4" type="subTitle"/>
          </p:nvPr>
        </p:nvSpPr>
        <p:spPr>
          <a:xfrm>
            <a:off x="5862100" y="733550"/>
            <a:ext cx="28104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Chose CNN for its proficiency in image analysis and pattern recognition.</a:t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Ideal for identifying complex patterns of visual pollution</a:t>
            </a:r>
            <a:endParaRPr sz="1200"/>
          </a:p>
        </p:txBody>
      </p:sp>
      <p:sp>
        <p:nvSpPr>
          <p:cNvPr id="1016" name="Google Shape;1016;p40"/>
          <p:cNvSpPr txBox="1"/>
          <p:nvPr>
            <p:ph idx="5" type="ctrTitle"/>
          </p:nvPr>
        </p:nvSpPr>
        <p:spPr>
          <a:xfrm>
            <a:off x="582038" y="3046802"/>
            <a:ext cx="25629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Training process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17" name="Google Shape;1017;p40"/>
          <p:cNvSpPr txBox="1"/>
          <p:nvPr>
            <p:ph idx="6" type="subTitle"/>
          </p:nvPr>
        </p:nvSpPr>
        <p:spPr>
          <a:xfrm>
            <a:off x="582050" y="3532029"/>
            <a:ext cx="35589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Incorporated </a:t>
            </a:r>
            <a:r>
              <a:rPr b="1" lang="en" sz="900">
                <a:latin typeface="Jost"/>
                <a:ea typeface="Jost"/>
                <a:cs typeface="Jost"/>
                <a:sym typeface="Jost"/>
              </a:rPr>
              <a:t>YOLOv8 </a:t>
            </a:r>
            <a:r>
              <a:rPr lang="en" sz="900">
                <a:latin typeface="Jost"/>
                <a:ea typeface="Jost"/>
                <a:cs typeface="Jost"/>
                <a:sym typeface="Jost"/>
              </a:rPr>
              <a:t>for enhanced object detection capabilities, thus </a:t>
            </a:r>
            <a:r>
              <a:rPr lang="en" sz="900">
                <a:latin typeface="Jost"/>
                <a:ea typeface="Jost"/>
                <a:cs typeface="Jost"/>
                <a:sym typeface="Jost"/>
              </a:rPr>
              <a:t>Utilized more accurate, real-time pollution identification</a:t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Divided the dataset into training and validation sets</a:t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Jost"/>
                <a:ea typeface="Jost"/>
                <a:cs typeface="Jost"/>
                <a:sym typeface="Jost"/>
              </a:rPr>
              <a:t>Employed cross-validation and optimization techniques for model refinement</a:t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018" name="Google Shape;1018;p40"/>
          <p:cNvSpPr txBox="1"/>
          <p:nvPr>
            <p:ph idx="7" type="ctrTitle"/>
          </p:nvPr>
        </p:nvSpPr>
        <p:spPr>
          <a:xfrm>
            <a:off x="5862088" y="3046795"/>
            <a:ext cx="2414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Evaluation Metrics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19" name="Google Shape;1019;p40"/>
          <p:cNvSpPr txBox="1"/>
          <p:nvPr>
            <p:ph idx="8" type="subTitle"/>
          </p:nvPr>
        </p:nvSpPr>
        <p:spPr>
          <a:xfrm>
            <a:off x="5862100" y="3487325"/>
            <a:ext cx="2414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Jost"/>
                <a:ea typeface="Jost"/>
                <a:cs typeface="Jost"/>
                <a:sym typeface="Jost"/>
              </a:rPr>
              <a:t>Used accuracy, precision, and recall as well as confusion matrix to evaluate model effectiveness.</a:t>
            </a:r>
            <a:endParaRPr sz="10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Jost"/>
              <a:ea typeface="Jost"/>
              <a:cs typeface="Jost"/>
              <a:sym typeface="Jo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1"/>
          <p:cNvSpPr txBox="1"/>
          <p:nvPr/>
        </p:nvSpPr>
        <p:spPr>
          <a:xfrm>
            <a:off x="3791175" y="414300"/>
            <a:ext cx="11412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Results!</a:t>
            </a:r>
            <a:endParaRPr b="1" sz="18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</p:bgPr>
    </p:bg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42"/>
          <p:cNvSpPr txBox="1"/>
          <p:nvPr>
            <p:ph type="title"/>
          </p:nvPr>
        </p:nvSpPr>
        <p:spPr>
          <a:xfrm>
            <a:off x="4549425" y="263325"/>
            <a:ext cx="59568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Model evaluation </a:t>
            </a:r>
            <a:endParaRPr b="1" sz="1800"/>
          </a:p>
        </p:txBody>
      </p:sp>
      <p:sp>
        <p:nvSpPr>
          <p:cNvPr id="1030" name="Google Shape;1030;p42"/>
          <p:cNvSpPr txBox="1"/>
          <p:nvPr>
            <p:ph idx="4294967295" type="ctrTitle"/>
          </p:nvPr>
        </p:nvSpPr>
        <p:spPr>
          <a:xfrm>
            <a:off x="6444225" y="1033625"/>
            <a:ext cx="2167200" cy="8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Normalized confusion matrix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31" name="Google Shape;1031;p42"/>
          <p:cNvSpPr txBox="1"/>
          <p:nvPr>
            <p:ph idx="4294967295" type="subTitle"/>
          </p:nvPr>
        </p:nvSpPr>
        <p:spPr>
          <a:xfrm>
            <a:off x="6595275" y="1704025"/>
            <a:ext cx="18651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Jost"/>
                <a:ea typeface="Jost"/>
                <a:cs typeface="Jost"/>
                <a:sym typeface="Jost"/>
              </a:rPr>
              <a:t>displaying the proportion of correct and incorrect predictions relative to the total predictions for each class</a:t>
            </a:r>
            <a:endParaRPr sz="1200"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032" name="Google Shape;1032;p42"/>
          <p:cNvPicPr preferRelativeResize="0"/>
          <p:nvPr/>
        </p:nvPicPr>
        <p:blipFill rotWithShape="1">
          <a:blip r:embed="rId3">
            <a:alphaModFix/>
          </a:blip>
          <a:srcRect b="0" l="34787" r="34279" t="0"/>
          <a:stretch/>
        </p:blipFill>
        <p:spPr>
          <a:xfrm>
            <a:off x="0" y="0"/>
            <a:ext cx="58904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B3B3B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43"/>
          <p:cNvSpPr txBox="1"/>
          <p:nvPr>
            <p:ph type="title"/>
          </p:nvPr>
        </p:nvSpPr>
        <p:spPr>
          <a:xfrm>
            <a:off x="717125" y="216425"/>
            <a:ext cx="7709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Model evaluation continued</a:t>
            </a:r>
            <a:endParaRPr b="1" sz="1800"/>
          </a:p>
        </p:txBody>
      </p:sp>
      <p:sp>
        <p:nvSpPr>
          <p:cNvPr id="1038" name="Google Shape;1038;p43"/>
          <p:cNvSpPr txBox="1"/>
          <p:nvPr>
            <p:ph idx="4294967295" type="ctrTitle"/>
          </p:nvPr>
        </p:nvSpPr>
        <p:spPr>
          <a:xfrm>
            <a:off x="6303725" y="1807475"/>
            <a:ext cx="2255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Precision to Confidence 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039" name="Google Shape;1039;p43"/>
          <p:cNvSpPr txBox="1"/>
          <p:nvPr>
            <p:ph idx="4294967295" type="subTitle"/>
          </p:nvPr>
        </p:nvSpPr>
        <p:spPr>
          <a:xfrm>
            <a:off x="6499025" y="2212075"/>
            <a:ext cx="18651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Jost"/>
                <a:ea typeface="Jost"/>
                <a:cs typeface="Jost"/>
                <a:sym typeface="Jost"/>
              </a:rPr>
              <a:t>Measuring of the accuracy of the positive predictions made by a classification model</a:t>
            </a:r>
            <a:endParaRPr sz="1200"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040" name="Google Shape;10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6" y="1244625"/>
            <a:ext cx="5861984" cy="35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oise Contamination Awareness MK Plan by Slidesgo">
  <a:themeElements>
    <a:clrScheme name="Simple Light">
      <a:dk1>
        <a:srgbClr val="FFFFFF"/>
      </a:dk1>
      <a:lt1>
        <a:srgbClr val="121312"/>
      </a:lt1>
      <a:dk2>
        <a:srgbClr val="777EEF"/>
      </a:dk2>
      <a:lt2>
        <a:srgbClr val="292F94"/>
      </a:lt2>
      <a:accent1>
        <a:srgbClr val="CFE6A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